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21" r:id="rId5"/>
    <p:sldId id="549" r:id="rId6"/>
    <p:sldId id="550" r:id="rId7"/>
    <p:sldId id="551" r:id="rId8"/>
    <p:sldId id="552" r:id="rId9"/>
    <p:sldId id="553" r:id="rId10"/>
    <p:sldId id="55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  <p15:guide id="4" pos="2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B6A4"/>
    <a:srgbClr val="D8CFBD"/>
    <a:srgbClr val="E7E4D7"/>
    <a:srgbClr val="8C7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7B418-92BD-CA46-BE5D-6E4B86516B81}" v="2" dt="2024-01-08T23:55:00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816" y="176"/>
      </p:cViewPr>
      <p:guideLst>
        <p:guide orient="horz" pos="2160"/>
        <p:guide pos="3840"/>
        <p:guide pos="29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42" d="100"/>
          <a:sy n="142" d="100"/>
        </p:scale>
        <p:origin x="565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DC83AB-2D12-C14B-967F-9D46F0DA17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62B65-2C06-D545-BB15-F6505E9A5F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2F299-0711-5848-BF6E-29C9FCB557D8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D054D-FBCD-5445-81D0-3A23F15F3D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0B91A6-D705-7046-B3E9-DADD3D8008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55774-3E4F-C949-A9FF-F1A1D17F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84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20FBB-D9BC-7747-A5F1-6A449CDFE75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25883-3F5D-0944-9DEE-DC1C3AD1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25883-3F5D-0944-9DEE-DC1C3AD1D1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3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25883-3F5D-0944-9DEE-DC1C3AD1D1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1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25883-3F5D-0944-9DEE-DC1C3AD1D1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96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25883-3F5D-0944-9DEE-DC1C3AD1D1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39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25883-3F5D-0944-9DEE-DC1C3AD1D1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8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25883-3F5D-0944-9DEE-DC1C3AD1D1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5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2.png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51.png"/><Relationship Id="rId7" Type="http://schemas.openxmlformats.org/officeDocument/2006/relationships/image" Target="../media/image1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9.jpe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9.jpe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BC6F1-2470-4045-8008-2E6C18B6FA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95539" cy="686714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4E2E1BA-07B5-EF43-986E-59AE36157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8119" y="457199"/>
            <a:ext cx="6832193" cy="2497783"/>
          </a:xfrm>
        </p:spPr>
        <p:txBody>
          <a:bodyPr anchor="b">
            <a:normAutofit/>
          </a:bodyPr>
          <a:lstStyle>
            <a:lvl1pPr marL="0" indent="0">
              <a:lnSpc>
                <a:spcPts val="5200"/>
              </a:lnSpc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AD1349-05C1-3F43-A98D-939B1677945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88119" y="3115134"/>
            <a:ext cx="5641628" cy="1520678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0A0AAC7-C38E-194A-A4E5-4274B53DF09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88119" y="4635812"/>
            <a:ext cx="5641628" cy="582456"/>
          </a:xfrm>
        </p:spPr>
        <p:txBody>
          <a:bodyPr anchor="t">
            <a:normAutofit/>
          </a:bodyPr>
          <a:lstStyle>
            <a:lvl1pPr marL="0" indent="0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Presenter Name  I  Date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29BC3BD-3D87-DE42-B832-D7BF38F960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0592" y="6038874"/>
            <a:ext cx="1664208" cy="3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52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9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13B149-B126-574B-B11D-04EA48D6EA69}"/>
              </a:ext>
            </a:extLst>
          </p:cNvPr>
          <p:cNvSpPr/>
          <p:nvPr userDrawn="1"/>
        </p:nvSpPr>
        <p:spPr>
          <a:xfrm>
            <a:off x="4434496" y="0"/>
            <a:ext cx="775750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5780" y="2210375"/>
            <a:ext cx="5909020" cy="605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ts val="52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A25426-B5A9-5245-90A6-ACFC104F9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38479" y="3007727"/>
            <a:ext cx="4482511" cy="1502398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FEDD9BD-A8C4-C040-8631-53318224CC75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0" y="1"/>
            <a:ext cx="4578875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483B8A1-B13E-8242-A144-ADFE45DBD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522247"/>
            <a:ext cx="718754" cy="287741"/>
          </a:xfrm>
        </p:spPr>
        <p:txBody>
          <a:bodyPr/>
          <a:lstStyle/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969ED7-6354-7048-89C5-6B38F04243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83" y="1777572"/>
            <a:ext cx="4093083" cy="402202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383F4-9C37-974A-A4B4-5AD660C3CFFD}"/>
              </a:ext>
            </a:extLst>
          </p:cNvPr>
          <p:cNvCxnSpPr>
            <a:cxnSpLocks/>
          </p:cNvCxnSpPr>
          <p:nvPr userDrawn="1"/>
        </p:nvCxnSpPr>
        <p:spPr>
          <a:xfrm>
            <a:off x="7353944" y="4739242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B1551-B9A8-0A49-92E7-BA6D854060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2813" y="5054942"/>
            <a:ext cx="2258729" cy="33807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Jane Smith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ED4A02-6B42-1140-A615-B4EE4172BC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62813" y="5237568"/>
            <a:ext cx="2259012" cy="328105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 and Company name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60A1CC-8E01-3948-89AE-76F55F60BA22}"/>
              </a:ext>
            </a:extLst>
          </p:cNvPr>
          <p:cNvSpPr/>
          <p:nvPr userDrawn="1"/>
        </p:nvSpPr>
        <p:spPr>
          <a:xfrm>
            <a:off x="402808" y="356616"/>
            <a:ext cx="785912" cy="12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C11DAF-4880-CB4D-A858-D39720B8CF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717" y="965200"/>
            <a:ext cx="3327400" cy="5892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791A3D-B862-274B-991A-4E7537F5F2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56" y="457200"/>
            <a:ext cx="774700" cy="673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7378C3-9CDF-B64F-B7F1-B0EFC2B2C2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751" y="5401620"/>
            <a:ext cx="774700" cy="6731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81370-721C-1A4E-AB1F-5585AB837E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2913" y="847725"/>
            <a:ext cx="5476875" cy="3589338"/>
          </a:xfrm>
        </p:spPr>
        <p:txBody>
          <a:bodyPr anchor="b">
            <a:normAutofit/>
          </a:bodyPr>
          <a:lstStyle>
            <a:lvl1pPr marL="0" indent="0">
              <a:lnSpc>
                <a:spcPts val="4000"/>
              </a:lnSpc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sz="3600" dirty="0"/>
              <a:t>Ut </a:t>
            </a:r>
            <a:r>
              <a:rPr lang="en-US" sz="3600" dirty="0" err="1"/>
              <a:t>wisi</a:t>
            </a:r>
            <a:r>
              <a:rPr lang="en-US" sz="3600" dirty="0"/>
              <a:t> </a:t>
            </a:r>
            <a:r>
              <a:rPr lang="en-US" sz="3600" dirty="0" err="1"/>
              <a:t>enim</a:t>
            </a:r>
            <a:r>
              <a:rPr lang="en-US" sz="3600" dirty="0"/>
              <a:t> ad minim </a:t>
            </a:r>
            <a:r>
              <a:rPr lang="en-US" sz="3600" dirty="0" err="1"/>
              <a:t>veniamquis</a:t>
            </a:r>
            <a:r>
              <a:rPr lang="en-US" sz="3600" dirty="0"/>
              <a:t> </a:t>
            </a:r>
            <a:r>
              <a:rPr lang="en-US" sz="3600" dirty="0" err="1"/>
              <a:t>nostrud</a:t>
            </a:r>
            <a:r>
              <a:rPr lang="en-US" sz="3600" dirty="0"/>
              <a:t> exercitation </a:t>
            </a:r>
            <a:r>
              <a:rPr lang="en-US" sz="3600" dirty="0" err="1"/>
              <a:t>ullamcorper</a:t>
            </a:r>
            <a:r>
              <a:rPr lang="en-US" sz="3600" dirty="0"/>
              <a:t> </a:t>
            </a:r>
            <a:r>
              <a:rPr lang="en-US" sz="3600" dirty="0" err="1"/>
              <a:t>lobortis</a:t>
            </a:r>
            <a:r>
              <a:rPr lang="en-US" sz="3600" dirty="0"/>
              <a:t> </a:t>
            </a:r>
            <a:r>
              <a:rPr lang="en-US" sz="3600" dirty="0" err="1"/>
              <a:t>nisl</a:t>
            </a:r>
            <a:r>
              <a:rPr lang="en-US" sz="3600" dirty="0"/>
              <a:t> </a:t>
            </a:r>
            <a:r>
              <a:rPr lang="en-US" sz="3600" dirty="0" err="1"/>
              <a:t>ut</a:t>
            </a:r>
            <a:r>
              <a:rPr lang="en-US" sz="3600" dirty="0"/>
              <a:t> </a:t>
            </a:r>
            <a:r>
              <a:rPr lang="en-US" sz="3600" dirty="0" err="1"/>
              <a:t>aliquip</a:t>
            </a:r>
            <a:r>
              <a:rPr lang="en-US" sz="3600" dirty="0"/>
              <a:t> ex  </a:t>
            </a:r>
            <a:r>
              <a:rPr lang="en-US" sz="3600" dirty="0" err="1"/>
              <a:t>commodo</a:t>
            </a:r>
            <a:r>
              <a:rPr lang="en-US" sz="3600" dirty="0"/>
              <a:t> </a:t>
            </a:r>
            <a:r>
              <a:rPr lang="en-US" sz="3600" dirty="0" err="1"/>
              <a:t>conse</a:t>
            </a:r>
            <a:r>
              <a:rPr lang="en-US" sz="3600" dirty="0"/>
              <a:t> </a:t>
            </a:r>
            <a:r>
              <a:rPr lang="en-US" sz="3600" dirty="0" err="1"/>
              <a:t>mendzr</a:t>
            </a:r>
            <a:r>
              <a:rPr lang="en-US" sz="3600" dirty="0"/>
              <a:t> </a:t>
            </a:r>
            <a:r>
              <a:rPr lang="en-US" sz="3600" dirty="0" err="1"/>
              <a:t>lrets</a:t>
            </a:r>
            <a:r>
              <a:rPr lang="en-US" sz="3600" dirty="0"/>
              <a:t> </a:t>
            </a:r>
            <a:r>
              <a:rPr lang="en-US" sz="3600" dirty="0" err="1"/>
              <a:t>rolsn</a:t>
            </a:r>
            <a:r>
              <a:rPr lang="en-US" sz="3600" dirty="0"/>
              <a:t> </a:t>
            </a:r>
            <a:r>
              <a:rPr lang="en-US" sz="3600" dirty="0" err="1"/>
              <a:t>styers</a:t>
            </a:r>
            <a:r>
              <a:rPr lang="en-US" sz="3600" dirty="0"/>
              <a:t> </a:t>
            </a:r>
            <a:r>
              <a:rPr lang="en-US" sz="3600" dirty="0" err="1"/>
              <a:t>quat</a:t>
            </a:r>
            <a:r>
              <a:rPr lang="en-US" sz="3600" dirty="0"/>
              <a:t>. 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610DFE8-A01B-0741-9612-F5E74FD20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209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969ED7-6354-7048-89C5-6B38F04243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83" y="1777572"/>
            <a:ext cx="4093083" cy="402202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B38498-2C11-1C43-9E2F-7A2AADD2D0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00113" y="965200"/>
            <a:ext cx="4175125" cy="5892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cutout of person</a:t>
            </a:r>
          </a:p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383F4-9C37-974A-A4B4-5AD660C3CFFD}"/>
              </a:ext>
            </a:extLst>
          </p:cNvPr>
          <p:cNvCxnSpPr>
            <a:cxnSpLocks/>
          </p:cNvCxnSpPr>
          <p:nvPr userDrawn="1"/>
        </p:nvCxnSpPr>
        <p:spPr>
          <a:xfrm>
            <a:off x="7353944" y="4739242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B1551-B9A8-0A49-92E7-BA6D854060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2813" y="5054942"/>
            <a:ext cx="2258729" cy="33807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Jane Smith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ED4A02-6B42-1140-A615-B4EE4172BC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62813" y="5237568"/>
            <a:ext cx="2259012" cy="328105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 and Company name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60A1CC-8E01-3948-89AE-76F55F60BA22}"/>
              </a:ext>
            </a:extLst>
          </p:cNvPr>
          <p:cNvSpPr/>
          <p:nvPr userDrawn="1"/>
        </p:nvSpPr>
        <p:spPr>
          <a:xfrm>
            <a:off x="402808" y="356616"/>
            <a:ext cx="785912" cy="12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791A3D-B862-274B-991A-4E7537F5F2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56" y="457200"/>
            <a:ext cx="774700" cy="673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7378C3-9CDF-B64F-B7F1-B0EFC2B2C2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751" y="5401620"/>
            <a:ext cx="774700" cy="6731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81370-721C-1A4E-AB1F-5585AB837E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2913" y="847725"/>
            <a:ext cx="5476875" cy="3589338"/>
          </a:xfrm>
        </p:spPr>
        <p:txBody>
          <a:bodyPr anchor="b">
            <a:normAutofit/>
          </a:bodyPr>
          <a:lstStyle>
            <a:lvl1pPr marL="0" indent="0">
              <a:lnSpc>
                <a:spcPts val="4000"/>
              </a:lnSpc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sz="3600" dirty="0"/>
              <a:t>Ut </a:t>
            </a:r>
            <a:r>
              <a:rPr lang="en-US" sz="3600" dirty="0" err="1"/>
              <a:t>wisi</a:t>
            </a:r>
            <a:r>
              <a:rPr lang="en-US" sz="3600" dirty="0"/>
              <a:t> </a:t>
            </a:r>
            <a:r>
              <a:rPr lang="en-US" sz="3600" dirty="0" err="1"/>
              <a:t>enim</a:t>
            </a:r>
            <a:r>
              <a:rPr lang="en-US" sz="3600" dirty="0"/>
              <a:t> ad minim </a:t>
            </a:r>
            <a:r>
              <a:rPr lang="en-US" sz="3600" dirty="0" err="1"/>
              <a:t>veniamquis</a:t>
            </a:r>
            <a:r>
              <a:rPr lang="en-US" sz="3600" dirty="0"/>
              <a:t> </a:t>
            </a:r>
            <a:r>
              <a:rPr lang="en-US" sz="3600" dirty="0" err="1"/>
              <a:t>nostrud</a:t>
            </a:r>
            <a:r>
              <a:rPr lang="en-US" sz="3600" dirty="0"/>
              <a:t> exercitation </a:t>
            </a:r>
            <a:r>
              <a:rPr lang="en-US" sz="3600" dirty="0" err="1"/>
              <a:t>ullamcorper</a:t>
            </a:r>
            <a:r>
              <a:rPr lang="en-US" sz="3600" dirty="0"/>
              <a:t> </a:t>
            </a:r>
            <a:r>
              <a:rPr lang="en-US" sz="3600" dirty="0" err="1"/>
              <a:t>lobortis</a:t>
            </a:r>
            <a:r>
              <a:rPr lang="en-US" sz="3600" dirty="0"/>
              <a:t> </a:t>
            </a:r>
            <a:r>
              <a:rPr lang="en-US" sz="3600" dirty="0" err="1"/>
              <a:t>nisl</a:t>
            </a:r>
            <a:r>
              <a:rPr lang="en-US" sz="3600" dirty="0"/>
              <a:t> </a:t>
            </a:r>
            <a:r>
              <a:rPr lang="en-US" sz="3600" dirty="0" err="1"/>
              <a:t>ut</a:t>
            </a:r>
            <a:r>
              <a:rPr lang="en-US" sz="3600" dirty="0"/>
              <a:t> </a:t>
            </a:r>
            <a:r>
              <a:rPr lang="en-US" sz="3600" dirty="0" err="1"/>
              <a:t>aliquip</a:t>
            </a:r>
            <a:r>
              <a:rPr lang="en-US" sz="3600" dirty="0"/>
              <a:t> ex  </a:t>
            </a:r>
            <a:r>
              <a:rPr lang="en-US" sz="3600" dirty="0" err="1"/>
              <a:t>commodo</a:t>
            </a:r>
            <a:r>
              <a:rPr lang="en-US" sz="3600" dirty="0"/>
              <a:t> </a:t>
            </a:r>
            <a:r>
              <a:rPr lang="en-US" sz="3600" dirty="0" err="1"/>
              <a:t>conse</a:t>
            </a:r>
            <a:r>
              <a:rPr lang="en-US" sz="3600" dirty="0"/>
              <a:t> </a:t>
            </a:r>
            <a:r>
              <a:rPr lang="en-US" sz="3600" dirty="0" err="1"/>
              <a:t>mendzr</a:t>
            </a:r>
            <a:r>
              <a:rPr lang="en-US" sz="3600" dirty="0"/>
              <a:t> </a:t>
            </a:r>
            <a:r>
              <a:rPr lang="en-US" sz="3600" dirty="0" err="1"/>
              <a:t>lrets</a:t>
            </a:r>
            <a:r>
              <a:rPr lang="en-US" sz="3600" dirty="0"/>
              <a:t> </a:t>
            </a:r>
            <a:r>
              <a:rPr lang="en-US" sz="3600" dirty="0" err="1"/>
              <a:t>rolsn</a:t>
            </a:r>
            <a:r>
              <a:rPr lang="en-US" sz="3600" dirty="0"/>
              <a:t> </a:t>
            </a:r>
            <a:r>
              <a:rPr lang="en-US" sz="3600" dirty="0" err="1"/>
              <a:t>styers</a:t>
            </a:r>
            <a:r>
              <a:rPr lang="en-US" sz="3600" dirty="0"/>
              <a:t> </a:t>
            </a:r>
            <a:r>
              <a:rPr lang="en-US" sz="3600" dirty="0" err="1"/>
              <a:t>quat</a:t>
            </a:r>
            <a:r>
              <a:rPr lang="en-US" sz="3600" dirty="0"/>
              <a:t>. 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FEB5750-C81C-1049-B5BD-761EE1F49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299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3D8E19-CDFE-2A41-8159-658C53C832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9C7CDD-103D-BD48-8E63-72FC2961477E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14" y="1916784"/>
            <a:ext cx="3844834" cy="3844834"/>
          </a:xfrm>
          <a:prstGeom prst="ellipse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5FCA9-4B56-174B-B77D-8A2584B1E7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9736" y="1909909"/>
            <a:ext cx="3657600" cy="3657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Add headshot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383F4-9C37-974A-A4B4-5AD660C3CFFD}"/>
              </a:ext>
            </a:extLst>
          </p:cNvPr>
          <p:cNvCxnSpPr>
            <a:cxnSpLocks/>
          </p:cNvCxnSpPr>
          <p:nvPr userDrawn="1"/>
        </p:nvCxnSpPr>
        <p:spPr>
          <a:xfrm>
            <a:off x="7353944" y="4739242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B1551-B9A8-0A49-92E7-BA6D854060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2813" y="5054942"/>
            <a:ext cx="2258729" cy="33807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Jennifer Ross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ED4A02-6B42-1140-A615-B4EE4172BC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62813" y="5237568"/>
            <a:ext cx="2259012" cy="328105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 and Company name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791A3D-B862-274B-991A-4E7537F5F2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56" y="457200"/>
            <a:ext cx="774700" cy="673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7378C3-9CDF-B64F-B7F1-B0EFC2B2C2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751" y="5401620"/>
            <a:ext cx="774700" cy="673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AADAD9-3182-E742-91DB-C1E00C131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39" t="16078" r="17799" b="17591"/>
          <a:stretch/>
        </p:blipFill>
        <p:spPr>
          <a:xfrm>
            <a:off x="998456" y="2233095"/>
            <a:ext cx="888274" cy="9097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A4DB70-6D24-184A-93A8-1740A9F61D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7855" y="4925823"/>
            <a:ext cx="2503714" cy="398816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BC0226A-7D21-764F-9826-AEE4A1559A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22913" y="847725"/>
            <a:ext cx="5476875" cy="3589338"/>
          </a:xfrm>
        </p:spPr>
        <p:txBody>
          <a:bodyPr anchor="b">
            <a:normAutofit/>
          </a:bodyPr>
          <a:lstStyle>
            <a:lvl1pPr marL="0" indent="0">
              <a:lnSpc>
                <a:spcPts val="4000"/>
              </a:lnSpc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sz="3600" dirty="0"/>
              <a:t>Ut </a:t>
            </a:r>
            <a:r>
              <a:rPr lang="en-US" sz="3600" dirty="0" err="1"/>
              <a:t>wisi</a:t>
            </a:r>
            <a:r>
              <a:rPr lang="en-US" sz="3600" dirty="0"/>
              <a:t> </a:t>
            </a:r>
            <a:r>
              <a:rPr lang="en-US" sz="3600" dirty="0" err="1"/>
              <a:t>enim</a:t>
            </a:r>
            <a:r>
              <a:rPr lang="en-US" sz="3600" dirty="0"/>
              <a:t> ad minim </a:t>
            </a:r>
            <a:r>
              <a:rPr lang="en-US" sz="3600" dirty="0" err="1"/>
              <a:t>veniamquis</a:t>
            </a:r>
            <a:r>
              <a:rPr lang="en-US" sz="3600" dirty="0"/>
              <a:t> </a:t>
            </a:r>
            <a:r>
              <a:rPr lang="en-US" sz="3600" dirty="0" err="1"/>
              <a:t>nostrud</a:t>
            </a:r>
            <a:r>
              <a:rPr lang="en-US" sz="3600" dirty="0"/>
              <a:t> exercitation </a:t>
            </a:r>
            <a:r>
              <a:rPr lang="en-US" sz="3600" dirty="0" err="1"/>
              <a:t>ullamcorper</a:t>
            </a:r>
            <a:r>
              <a:rPr lang="en-US" sz="3600" dirty="0"/>
              <a:t> </a:t>
            </a:r>
            <a:r>
              <a:rPr lang="en-US" sz="3600" dirty="0" err="1"/>
              <a:t>lobortis</a:t>
            </a:r>
            <a:r>
              <a:rPr lang="en-US" sz="3600" dirty="0"/>
              <a:t> </a:t>
            </a:r>
            <a:r>
              <a:rPr lang="en-US" sz="3600" dirty="0" err="1"/>
              <a:t>nisl</a:t>
            </a:r>
            <a:r>
              <a:rPr lang="en-US" sz="3600" dirty="0"/>
              <a:t> </a:t>
            </a:r>
            <a:r>
              <a:rPr lang="en-US" sz="3600" dirty="0" err="1"/>
              <a:t>ut</a:t>
            </a:r>
            <a:r>
              <a:rPr lang="en-US" sz="3600" dirty="0"/>
              <a:t> </a:t>
            </a:r>
            <a:r>
              <a:rPr lang="en-US" sz="3600" dirty="0" err="1"/>
              <a:t>aliquip</a:t>
            </a:r>
            <a:r>
              <a:rPr lang="en-US" sz="3600" dirty="0"/>
              <a:t> ex  </a:t>
            </a:r>
            <a:r>
              <a:rPr lang="en-US" sz="3600" dirty="0" err="1"/>
              <a:t>commodo</a:t>
            </a:r>
            <a:r>
              <a:rPr lang="en-US" sz="3600" dirty="0"/>
              <a:t> </a:t>
            </a:r>
            <a:r>
              <a:rPr lang="en-US" sz="3600" dirty="0" err="1"/>
              <a:t>conse</a:t>
            </a:r>
            <a:r>
              <a:rPr lang="en-US" sz="3600" dirty="0"/>
              <a:t> </a:t>
            </a:r>
            <a:r>
              <a:rPr lang="en-US" sz="3600" dirty="0" err="1"/>
              <a:t>mendzr</a:t>
            </a:r>
            <a:r>
              <a:rPr lang="en-US" sz="3600" dirty="0"/>
              <a:t> </a:t>
            </a:r>
            <a:r>
              <a:rPr lang="en-US" sz="3600" dirty="0" err="1"/>
              <a:t>lrets</a:t>
            </a:r>
            <a:r>
              <a:rPr lang="en-US" sz="3600" dirty="0"/>
              <a:t> </a:t>
            </a:r>
            <a:r>
              <a:rPr lang="en-US" sz="3600" dirty="0" err="1"/>
              <a:t>rolsn</a:t>
            </a:r>
            <a:r>
              <a:rPr lang="en-US" sz="3600" dirty="0"/>
              <a:t> </a:t>
            </a:r>
            <a:r>
              <a:rPr lang="en-US" sz="3600" dirty="0" err="1"/>
              <a:t>styers</a:t>
            </a:r>
            <a:r>
              <a:rPr lang="en-US" sz="3600" dirty="0"/>
              <a:t> </a:t>
            </a:r>
            <a:r>
              <a:rPr lang="en-US" sz="3600" dirty="0" err="1"/>
              <a:t>quat</a:t>
            </a:r>
            <a:r>
              <a:rPr lang="en-US" sz="3600" dirty="0"/>
              <a:t>. 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79C6B4B-9C0A-744A-902E-49FC6F1DB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4A33F74-5C62-754F-BC2C-2890A0C0406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756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3D8E19-CDFE-2A41-8159-658C53C832EA}"/>
              </a:ext>
            </a:extLst>
          </p:cNvPr>
          <p:cNvSpPr/>
          <p:nvPr userDrawn="1"/>
        </p:nvSpPr>
        <p:spPr>
          <a:xfrm>
            <a:off x="465056" y="457200"/>
            <a:ext cx="11269744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383F4-9C37-974A-A4B4-5AD660C3CFFD}"/>
              </a:ext>
            </a:extLst>
          </p:cNvPr>
          <p:cNvCxnSpPr>
            <a:cxnSpLocks/>
          </p:cNvCxnSpPr>
          <p:nvPr userDrawn="1"/>
        </p:nvCxnSpPr>
        <p:spPr>
          <a:xfrm>
            <a:off x="7353944" y="4739242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B1551-B9A8-0A49-92E7-BA6D854060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2813" y="5054942"/>
            <a:ext cx="2258729" cy="33807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Jennifer Ross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ED4A02-6B42-1140-A615-B4EE4172BC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62813" y="5237568"/>
            <a:ext cx="2259012" cy="328105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 and Company name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791A3D-B862-274B-991A-4E7537F5F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978" y="920705"/>
            <a:ext cx="774700" cy="673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7378C3-9CDF-B64F-B7F1-B0EFC2B2C2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676" y="5270500"/>
            <a:ext cx="774700" cy="673100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3FE3E51-360E-434B-AFAC-E5421DC769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9329" y="1776431"/>
            <a:ext cx="9700460" cy="2660632"/>
          </a:xfrm>
        </p:spPr>
        <p:txBody>
          <a:bodyPr anchor="b">
            <a:normAutofit/>
          </a:bodyPr>
          <a:lstStyle>
            <a:lvl1pPr marL="0" indent="0">
              <a:lnSpc>
                <a:spcPts val="4000"/>
              </a:lnSpc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sz="3600" dirty="0"/>
              <a:t>Ut </a:t>
            </a:r>
            <a:r>
              <a:rPr lang="en-US" sz="3600" dirty="0" err="1"/>
              <a:t>wisi</a:t>
            </a:r>
            <a:r>
              <a:rPr lang="en-US" sz="3600" dirty="0"/>
              <a:t> </a:t>
            </a:r>
            <a:r>
              <a:rPr lang="en-US" sz="3600" dirty="0" err="1"/>
              <a:t>enim</a:t>
            </a:r>
            <a:r>
              <a:rPr lang="en-US" sz="3600" dirty="0"/>
              <a:t> ad minim </a:t>
            </a:r>
            <a:r>
              <a:rPr lang="en-US" sz="3600" dirty="0" err="1"/>
              <a:t>veniamquis</a:t>
            </a:r>
            <a:r>
              <a:rPr lang="en-US" sz="3600" dirty="0"/>
              <a:t> </a:t>
            </a:r>
            <a:r>
              <a:rPr lang="en-US" sz="3600" dirty="0" err="1"/>
              <a:t>nostrud</a:t>
            </a:r>
            <a:r>
              <a:rPr lang="en-US" sz="3600" dirty="0"/>
              <a:t> exercitation </a:t>
            </a:r>
            <a:r>
              <a:rPr lang="en-US" sz="3600" dirty="0" err="1"/>
              <a:t>ullamcorper</a:t>
            </a:r>
            <a:r>
              <a:rPr lang="en-US" sz="3600" dirty="0"/>
              <a:t> </a:t>
            </a:r>
            <a:r>
              <a:rPr lang="en-US" sz="3600" dirty="0" err="1"/>
              <a:t>lobortis</a:t>
            </a:r>
            <a:r>
              <a:rPr lang="en-US" sz="3600" dirty="0"/>
              <a:t> </a:t>
            </a:r>
            <a:r>
              <a:rPr lang="en-US" sz="3600" dirty="0" err="1"/>
              <a:t>nisl</a:t>
            </a:r>
            <a:r>
              <a:rPr lang="en-US" sz="3600" dirty="0"/>
              <a:t> </a:t>
            </a:r>
            <a:r>
              <a:rPr lang="en-US" sz="3600" dirty="0" err="1"/>
              <a:t>ut</a:t>
            </a:r>
            <a:r>
              <a:rPr lang="en-US" sz="3600" dirty="0"/>
              <a:t> </a:t>
            </a:r>
            <a:r>
              <a:rPr lang="en-US" sz="3600" dirty="0" err="1"/>
              <a:t>aliquip</a:t>
            </a:r>
            <a:r>
              <a:rPr lang="en-US" sz="3600" dirty="0"/>
              <a:t> ex  </a:t>
            </a:r>
            <a:r>
              <a:rPr lang="en-US" sz="3600" dirty="0" err="1"/>
              <a:t>commodo</a:t>
            </a:r>
            <a:r>
              <a:rPr lang="en-US" sz="3600" dirty="0"/>
              <a:t>, </a:t>
            </a:r>
            <a:r>
              <a:rPr lang="en-US" sz="3600" dirty="0" err="1"/>
              <a:t>conse</a:t>
            </a:r>
            <a:r>
              <a:rPr lang="en-US" sz="3600" dirty="0"/>
              <a:t> </a:t>
            </a:r>
            <a:r>
              <a:rPr lang="en-US" sz="3600" dirty="0" err="1"/>
              <a:t>mendzr</a:t>
            </a:r>
            <a:r>
              <a:rPr lang="en-US" sz="3600" dirty="0"/>
              <a:t> </a:t>
            </a:r>
            <a:r>
              <a:rPr lang="en-US" sz="3600" dirty="0" err="1"/>
              <a:t>lrets</a:t>
            </a:r>
            <a:r>
              <a:rPr lang="en-US" sz="3600" dirty="0"/>
              <a:t> </a:t>
            </a:r>
            <a:r>
              <a:rPr lang="en-US" sz="3600" dirty="0" err="1"/>
              <a:t>rolsn</a:t>
            </a:r>
            <a:r>
              <a:rPr lang="en-US" sz="3600" dirty="0"/>
              <a:t> </a:t>
            </a:r>
            <a:r>
              <a:rPr lang="en-US" sz="3600" dirty="0" err="1"/>
              <a:t>styers</a:t>
            </a:r>
            <a:r>
              <a:rPr lang="en-US" sz="3600" dirty="0"/>
              <a:t> </a:t>
            </a:r>
            <a:r>
              <a:rPr lang="en-US" sz="3600" dirty="0" err="1"/>
              <a:t>quat</a:t>
            </a:r>
            <a:r>
              <a:rPr lang="en-US" sz="3600" dirty="0"/>
              <a:t> </a:t>
            </a:r>
            <a:r>
              <a:rPr lang="en-US" sz="3600" dirty="0" err="1"/>
              <a:t>lobortis</a:t>
            </a:r>
            <a:r>
              <a:rPr lang="en-US" sz="3600" dirty="0"/>
              <a:t> </a:t>
            </a:r>
            <a:r>
              <a:rPr lang="en-US" sz="3600" dirty="0" err="1"/>
              <a:t>nisl</a:t>
            </a:r>
            <a:r>
              <a:rPr lang="en-US" sz="3600" dirty="0"/>
              <a:t> </a:t>
            </a:r>
            <a:r>
              <a:rPr lang="en-US" sz="3600" dirty="0" err="1"/>
              <a:t>ut</a:t>
            </a:r>
            <a:r>
              <a:rPr lang="en-US" sz="3600" dirty="0"/>
              <a:t> </a:t>
            </a:r>
            <a:r>
              <a:rPr lang="en-US" sz="3600" dirty="0" err="1"/>
              <a:t>aliquip</a:t>
            </a:r>
            <a:r>
              <a:rPr lang="en-US" sz="3600" dirty="0"/>
              <a:t> </a:t>
            </a:r>
            <a:r>
              <a:rPr lang="en-US" sz="3600" dirty="0" err="1"/>
              <a:t>sencuim</a:t>
            </a:r>
            <a:r>
              <a:rPr lang="en-US" sz="3600" dirty="0"/>
              <a:t>. 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BCD9AA2-307C-E144-A321-668FA3067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76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CA4D8EB-75C3-2B4E-99B7-5481FE71F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9C7CDD-103D-BD48-8E63-72FC296147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500" y="1342476"/>
            <a:ext cx="1694788" cy="1691640"/>
          </a:xfrm>
          <a:prstGeom prst="ellipse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5FCA9-4B56-174B-B77D-8A2584B1E7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49922" y="1344147"/>
            <a:ext cx="16002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Add headshot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B1551-B9A8-0A49-92E7-BA6D854060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7767" y="3192920"/>
            <a:ext cx="1694309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Nathan Christensen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ED4A02-6B42-1140-A615-B4EE4172BC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47767" y="3375546"/>
            <a:ext cx="1694521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Executive Officer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675FC85-8FA1-2E46-A9B1-1761F5D7D2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53359" y="3212249"/>
            <a:ext cx="2106393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Diane Haines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6D23AE2-B0FC-C844-8D9B-994EB87136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53359" y="3394875"/>
            <a:ext cx="2106657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Product and Marketing Officer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4B363C72-967E-6841-985C-D1EC084E78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44189" y="3192920"/>
            <a:ext cx="1704649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Vince </a:t>
            </a:r>
            <a:r>
              <a:rPr lang="en-US" dirty="0" err="1"/>
              <a:t>Murdica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AE1A6242-6538-4C47-8AD1-954B85108E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44209" y="3375546"/>
            <a:ext cx="1704862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Revenue Officer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015E022D-FAE5-DC4D-A60A-601B9318DB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7201" y="5962861"/>
            <a:ext cx="1700009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Carla </a:t>
            </a:r>
            <a:r>
              <a:rPr lang="en-US" dirty="0" err="1"/>
              <a:t>Yudhishthu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CE5F3576-8D59-474A-9EBF-D000EADB9E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6145487"/>
            <a:ext cx="1700222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People Officer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7AE1D0F6-45E9-9243-A44C-8405FCC08A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6001" y="5982190"/>
            <a:ext cx="1694576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Mark </a:t>
            </a:r>
            <a:r>
              <a:rPr lang="en-US" dirty="0" err="1"/>
              <a:t>Tisdel</a:t>
            </a:r>
            <a:endParaRPr lang="en-US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01CC4DD4-CB49-0146-9EAB-4A7C1482896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56034" y="6164816"/>
            <a:ext cx="1694788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Financial Officer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58079E3D-A656-A041-90BB-B9000EAC83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39959" y="5962861"/>
            <a:ext cx="1697767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Chris Lanier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DB8F86A-F146-E845-89EC-600125D6EC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040012" y="6145487"/>
            <a:ext cx="1697980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Technical Officer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ABE18250-8FC4-1247-9248-ACC20135EB2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46282" y="5969736"/>
            <a:ext cx="1694575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Susan Anderson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1069D889-D909-3045-927F-4678F6AEE4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6317" y="6152362"/>
            <a:ext cx="1694788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Services Officer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3BF12D1-9859-9E42-89A4-B09D36CFC9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530" y="1348376"/>
            <a:ext cx="1694788" cy="1691640"/>
          </a:xfrm>
          <a:prstGeom prst="ellipse">
            <a:avLst/>
          </a:prstGeom>
        </p:spPr>
      </p:pic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2F617C7F-AED0-6B4E-BDE2-EACDAD16D0E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00952" y="1350047"/>
            <a:ext cx="16002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Add headshot here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388C1EFE-35A1-D747-B42A-5AB6ADF45C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282" y="1343365"/>
            <a:ext cx="1694788" cy="1691640"/>
          </a:xfrm>
          <a:prstGeom prst="ellipse">
            <a:avLst/>
          </a:prstGeom>
        </p:spPr>
      </p:pic>
      <p:sp>
        <p:nvSpPr>
          <p:cNvPr id="56" name="Picture Placeholder 2">
            <a:extLst>
              <a:ext uri="{FF2B5EF4-FFF2-40B4-BE49-F238E27FC236}">
                <a16:creationId xmlns:a16="http://schemas.microsoft.com/office/drawing/2014/main" id="{A564BC05-5730-9C46-A2AA-5B560E32542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456704" y="1345036"/>
            <a:ext cx="16002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Add headshot here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A8AA46D-CBFE-EF43-BB89-0EA8451941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34" y="4132432"/>
            <a:ext cx="1694788" cy="1691640"/>
          </a:xfrm>
          <a:prstGeom prst="ellipse">
            <a:avLst/>
          </a:prstGeom>
        </p:spPr>
      </p:pic>
      <p:sp>
        <p:nvSpPr>
          <p:cNvPr id="59" name="Picture Placeholder 2">
            <a:extLst>
              <a:ext uri="{FF2B5EF4-FFF2-40B4-BE49-F238E27FC236}">
                <a16:creationId xmlns:a16="http://schemas.microsoft.com/office/drawing/2014/main" id="{73136F25-3965-1C47-BA46-0BDD3EAE62C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056" y="4134103"/>
            <a:ext cx="16002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Add headshot here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576E046E-6831-3F44-AC68-189FC29C7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034" y="4120199"/>
            <a:ext cx="1694788" cy="1691640"/>
          </a:xfrm>
          <a:prstGeom prst="ellipse">
            <a:avLst/>
          </a:prstGeom>
        </p:spPr>
      </p:pic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045A5BC9-14A7-0A47-9294-29DDA2EF12E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658456" y="4121870"/>
            <a:ext cx="16002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Add headshot here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D8432CAB-0E00-BA4A-A72E-E9E60E17DA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317" y="4125849"/>
            <a:ext cx="1694788" cy="1691640"/>
          </a:xfrm>
          <a:prstGeom prst="ellipse">
            <a:avLst/>
          </a:prstGeom>
        </p:spPr>
      </p:pic>
      <p:sp>
        <p:nvSpPr>
          <p:cNvPr id="64" name="Picture Placeholder 2">
            <a:extLst>
              <a:ext uri="{FF2B5EF4-FFF2-40B4-BE49-F238E27FC236}">
                <a16:creationId xmlns:a16="http://schemas.microsoft.com/office/drawing/2014/main" id="{92C5B029-FDC7-C24C-834A-E8AED0CE29D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848739" y="4127520"/>
            <a:ext cx="16002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Add headshot here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FACF05CB-2E28-A947-8C6D-7D8A71435C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012" y="4123024"/>
            <a:ext cx="1694788" cy="1691640"/>
          </a:xfrm>
          <a:prstGeom prst="ellipse">
            <a:avLst/>
          </a:prstGeom>
        </p:spPr>
      </p:pic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C249BDEC-73C6-7142-965A-1DC57C81BF65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042434" y="4124695"/>
            <a:ext cx="16002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Add headshot here</a:t>
            </a:r>
          </a:p>
        </p:txBody>
      </p:sp>
      <p:sp>
        <p:nvSpPr>
          <p:cNvPr id="71" name="Title Placeholder 1">
            <a:extLst>
              <a:ext uri="{FF2B5EF4-FFF2-40B4-BE49-F238E27FC236}">
                <a16:creationId xmlns:a16="http://schemas.microsoft.com/office/drawing/2014/main" id="{39E6EE13-C2C5-E14F-AA4A-CC18176D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09" y="461282"/>
            <a:ext cx="11370366" cy="6058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E738FC9A-C0C3-A044-B16D-82AC09003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5FE71966-3AA8-BB46-B05B-62BBAC4C71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38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2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0B037B8-F52A-E84B-BCE0-62BCC01C36FC}"/>
              </a:ext>
            </a:extLst>
          </p:cNvPr>
          <p:cNvCxnSpPr>
            <a:cxnSpLocks/>
          </p:cNvCxnSpPr>
          <p:nvPr userDrawn="1"/>
        </p:nvCxnSpPr>
        <p:spPr>
          <a:xfrm>
            <a:off x="915357" y="4908122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858C434-7914-B945-9FCE-6E80348621AC}"/>
              </a:ext>
            </a:extLst>
          </p:cNvPr>
          <p:cNvCxnSpPr>
            <a:cxnSpLocks/>
          </p:cNvCxnSpPr>
          <p:nvPr userDrawn="1"/>
        </p:nvCxnSpPr>
        <p:spPr>
          <a:xfrm>
            <a:off x="10671175" y="2042118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01C1423-6194-1F4B-A043-6A7E90753CDF}"/>
              </a:ext>
            </a:extLst>
          </p:cNvPr>
          <p:cNvCxnSpPr>
            <a:cxnSpLocks/>
          </p:cNvCxnSpPr>
          <p:nvPr userDrawn="1"/>
        </p:nvCxnSpPr>
        <p:spPr>
          <a:xfrm>
            <a:off x="6943507" y="2042118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32C356C-1588-694F-BD5C-46E386C125A9}"/>
              </a:ext>
            </a:extLst>
          </p:cNvPr>
          <p:cNvCxnSpPr>
            <a:cxnSpLocks/>
          </p:cNvCxnSpPr>
          <p:nvPr userDrawn="1"/>
        </p:nvCxnSpPr>
        <p:spPr>
          <a:xfrm>
            <a:off x="8808815" y="2042118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9462C82-3E60-B34B-8CF0-7413FEAB3675}"/>
              </a:ext>
            </a:extLst>
          </p:cNvPr>
          <p:cNvCxnSpPr>
            <a:cxnSpLocks/>
          </p:cNvCxnSpPr>
          <p:nvPr userDrawn="1"/>
        </p:nvCxnSpPr>
        <p:spPr>
          <a:xfrm>
            <a:off x="5100160" y="2042118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4BF696-1A84-E348-8A59-5F3518098E67}"/>
              </a:ext>
            </a:extLst>
          </p:cNvPr>
          <p:cNvCxnSpPr>
            <a:cxnSpLocks/>
          </p:cNvCxnSpPr>
          <p:nvPr userDrawn="1"/>
        </p:nvCxnSpPr>
        <p:spPr>
          <a:xfrm>
            <a:off x="1371808" y="2042118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6BEFC66-AAE9-B34C-A005-CFE895CDF4B4}"/>
              </a:ext>
            </a:extLst>
          </p:cNvPr>
          <p:cNvCxnSpPr>
            <a:cxnSpLocks/>
          </p:cNvCxnSpPr>
          <p:nvPr userDrawn="1"/>
        </p:nvCxnSpPr>
        <p:spPr>
          <a:xfrm>
            <a:off x="3226907" y="2042118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3DDCBE-42DD-7040-912E-250289015E3B}"/>
              </a:ext>
            </a:extLst>
          </p:cNvPr>
          <p:cNvCxnSpPr>
            <a:cxnSpLocks/>
          </p:cNvCxnSpPr>
          <p:nvPr userDrawn="1"/>
        </p:nvCxnSpPr>
        <p:spPr>
          <a:xfrm>
            <a:off x="1369888" y="2044057"/>
            <a:ext cx="930763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675FC85-8FA1-2E46-A9B1-1761F5D7D2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54004" y="2588425"/>
            <a:ext cx="1683991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Nathan Christensen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6D23AE2-B0FC-C844-8D9B-994EB87136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54004" y="2771051"/>
            <a:ext cx="1691273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Executive Officer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015E022D-FAE5-DC4D-A60A-601B9318DB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96" y="4336235"/>
            <a:ext cx="1700009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Carla </a:t>
            </a:r>
            <a:r>
              <a:rPr lang="en-US" dirty="0" err="1"/>
              <a:t>Yudhishthu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CE5F3576-8D59-474A-9EBF-D000EADB9E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7989" y="4518861"/>
            <a:ext cx="1700222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People Officer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3BF12D1-9859-9E42-89A4-B09D36CFC9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322" y="1348377"/>
            <a:ext cx="1234440" cy="1232148"/>
          </a:xfrm>
          <a:prstGeom prst="ellipse">
            <a:avLst/>
          </a:prstGeom>
        </p:spPr>
      </p:pic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2F617C7F-AED0-6B4E-BDE2-EACDAD16D0E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522744" y="1350047"/>
            <a:ext cx="11430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lnSpc>
                <a:spcPts val="1200"/>
              </a:lnSpc>
              <a:defRPr sz="1000"/>
            </a:lvl1pPr>
          </a:lstStyle>
          <a:p>
            <a:r>
              <a:rPr lang="en-US" dirty="0"/>
              <a:t>Add headshot here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A8AA46D-CBFE-EF43-BB89-0EA8451941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16" y="3377898"/>
            <a:ext cx="960120" cy="958337"/>
          </a:xfrm>
          <a:prstGeom prst="ellipse">
            <a:avLst/>
          </a:prstGeom>
        </p:spPr>
      </p:pic>
      <p:sp>
        <p:nvSpPr>
          <p:cNvPr id="59" name="Picture Placeholder 2">
            <a:extLst>
              <a:ext uri="{FF2B5EF4-FFF2-40B4-BE49-F238E27FC236}">
                <a16:creationId xmlns:a16="http://schemas.microsoft.com/office/drawing/2014/main" id="{73136F25-3965-1C47-BA46-0BDD3EAE62CF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906338" y="3379568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>
              <a:lnSpc>
                <a:spcPts val="1000"/>
              </a:lnSpc>
              <a:defRPr sz="700"/>
            </a:lvl1pPr>
          </a:lstStyle>
          <a:p>
            <a:r>
              <a:rPr lang="en-US" dirty="0"/>
              <a:t>Add headshot here</a:t>
            </a:r>
          </a:p>
        </p:txBody>
      </p:sp>
      <p:sp>
        <p:nvSpPr>
          <p:cNvPr id="71" name="Title Placeholder 1">
            <a:extLst>
              <a:ext uri="{FF2B5EF4-FFF2-40B4-BE49-F238E27FC236}">
                <a16:creationId xmlns:a16="http://schemas.microsoft.com/office/drawing/2014/main" id="{39E6EE13-C2C5-E14F-AA4A-CC18176D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09" y="461282"/>
            <a:ext cx="11370366" cy="6058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0E1596C5-C016-984E-A02B-347A4714869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379981" y="4336235"/>
            <a:ext cx="1700009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Mark </a:t>
            </a:r>
            <a:r>
              <a:rPr lang="en-US" dirty="0" err="1"/>
              <a:t>Tisdel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2EB5F401-53D0-F94D-A52E-388C5C9905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379874" y="4518861"/>
            <a:ext cx="1700222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Financial Officer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679AF11-E08D-2C46-BFA0-0296AE374C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072" y="3377898"/>
            <a:ext cx="960120" cy="958337"/>
          </a:xfrm>
          <a:prstGeom prst="ellipse">
            <a:avLst/>
          </a:prstGeom>
        </p:spPr>
      </p:pic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7FA9A375-BDC7-FD4E-802C-A9D11F02C047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2767206" y="3379568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>
              <a:lnSpc>
                <a:spcPts val="1000"/>
              </a:lnSpc>
              <a:defRPr sz="700"/>
            </a:lvl1pPr>
          </a:lstStyle>
          <a:p>
            <a:r>
              <a:rPr lang="en-US" dirty="0"/>
              <a:t>Add headshot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C957003-259D-D147-9EE4-B790C01CF8D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51518" y="4336235"/>
            <a:ext cx="1700009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Susan Anderson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31F7C0D9-4C08-EB4E-A677-3A298F02275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251411" y="4518861"/>
            <a:ext cx="1700222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Services Officer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25A6230-C55F-F549-90E9-F662B2637C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325" y="3377898"/>
            <a:ext cx="960120" cy="958337"/>
          </a:xfrm>
          <a:prstGeom prst="ellipse">
            <a:avLst/>
          </a:prstGeom>
        </p:spPr>
      </p:pic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0A2E1CB0-84C6-1546-88BD-455E165569E4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4642142" y="3379568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>
              <a:lnSpc>
                <a:spcPts val="1000"/>
              </a:lnSpc>
              <a:defRPr sz="700"/>
            </a:lvl1pPr>
          </a:lstStyle>
          <a:p>
            <a:r>
              <a:rPr lang="en-US" dirty="0"/>
              <a:t>Add headshot here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FB6F1F1C-6AF0-CC42-BEAF-8DB9B1DF442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97407" y="4336235"/>
            <a:ext cx="1700009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Chris Lanier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3C1BC9F4-5476-CE49-A330-833D43CAEBB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097300" y="4518861"/>
            <a:ext cx="1700222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Technical Officer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D4CABD2-E2CF-6940-BDEA-42920805A4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026" y="3377898"/>
            <a:ext cx="960120" cy="958337"/>
          </a:xfrm>
          <a:prstGeom prst="ellipse">
            <a:avLst/>
          </a:prstGeom>
        </p:spPr>
      </p:pic>
      <p:sp>
        <p:nvSpPr>
          <p:cNvPr id="67" name="Picture Placeholder 2">
            <a:extLst>
              <a:ext uri="{FF2B5EF4-FFF2-40B4-BE49-F238E27FC236}">
                <a16:creationId xmlns:a16="http://schemas.microsoft.com/office/drawing/2014/main" id="{68B90D4C-F25A-5E49-8374-84C061C79029}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6488942" y="3379568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>
              <a:lnSpc>
                <a:spcPts val="1000"/>
              </a:lnSpc>
              <a:defRPr sz="700"/>
            </a:lvl1pPr>
          </a:lstStyle>
          <a:p>
            <a:r>
              <a:rPr lang="en-US" dirty="0"/>
              <a:t>Add headshot here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9AEE323A-DFAC-3843-A76B-EF4C6449FCF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69139" y="4336235"/>
            <a:ext cx="1700009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Diane Haines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BECB9AF4-0502-A844-B9BE-D8CBA84D27F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850184" y="4518861"/>
            <a:ext cx="1900616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Product &amp; Marketing Officer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89E2539-76C9-5448-96FE-07A63C3F54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352" y="3377898"/>
            <a:ext cx="960120" cy="958337"/>
          </a:xfrm>
          <a:prstGeom prst="ellipse">
            <a:avLst/>
          </a:prstGeom>
        </p:spPr>
      </p:pic>
      <p:sp>
        <p:nvSpPr>
          <p:cNvPr id="77" name="Picture Placeholder 2">
            <a:extLst>
              <a:ext uri="{FF2B5EF4-FFF2-40B4-BE49-F238E27FC236}">
                <a16:creationId xmlns:a16="http://schemas.microsoft.com/office/drawing/2014/main" id="{295AFC0D-A899-DE43-AD41-6A6D5188760C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8349810" y="3379568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>
              <a:lnSpc>
                <a:spcPts val="1000"/>
              </a:lnSpc>
              <a:defRPr sz="700"/>
            </a:lvl1pPr>
          </a:lstStyle>
          <a:p>
            <a:r>
              <a:rPr lang="en-US" dirty="0"/>
              <a:t>Add headshot here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946D01A6-0EC6-D044-B51E-F5EEB809A99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825228" y="4336235"/>
            <a:ext cx="1700009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Vince </a:t>
            </a:r>
            <a:r>
              <a:rPr lang="en-US" dirty="0" err="1"/>
              <a:t>Murdica</a:t>
            </a:r>
            <a:endParaRPr lang="en-US" dirty="0"/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41FAC52A-CA73-0143-B240-C3820AD9716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825121" y="4518861"/>
            <a:ext cx="1700222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Chief Revenue Officer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FD4219FC-3D32-FC41-B33A-507EF33C7F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258" y="3377898"/>
            <a:ext cx="960120" cy="958337"/>
          </a:xfrm>
          <a:prstGeom prst="ellipse">
            <a:avLst/>
          </a:prstGeom>
        </p:spPr>
      </p:pic>
      <p:sp>
        <p:nvSpPr>
          <p:cNvPr id="81" name="Picture Placeholder 2">
            <a:extLst>
              <a:ext uri="{FF2B5EF4-FFF2-40B4-BE49-F238E27FC236}">
                <a16:creationId xmlns:a16="http://schemas.microsoft.com/office/drawing/2014/main" id="{E95DF6AD-08BE-D24F-B39D-BF9552A2474C}"/>
              </a:ext>
            </a:extLst>
          </p:cNvPr>
          <p:cNvSpPr>
            <a:spLocks noGrp="1" noChangeAspect="1"/>
          </p:cNvSpPr>
          <p:nvPr>
            <p:ph type="pic" sz="quarter" idx="62" hasCustomPrompt="1"/>
          </p:nvPr>
        </p:nvSpPr>
        <p:spPr>
          <a:xfrm>
            <a:off x="10210680" y="3379568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>
              <a:lnSpc>
                <a:spcPts val="1000"/>
              </a:lnSpc>
              <a:defRPr sz="700"/>
            </a:lvl1pPr>
          </a:lstStyle>
          <a:p>
            <a:r>
              <a:rPr lang="en-US" dirty="0"/>
              <a:t>Add headshot here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2146268-EEAE-6A42-B917-F56425F8F69A}"/>
              </a:ext>
            </a:extLst>
          </p:cNvPr>
          <p:cNvCxnSpPr>
            <a:cxnSpLocks/>
          </p:cNvCxnSpPr>
          <p:nvPr userDrawn="1"/>
        </p:nvCxnSpPr>
        <p:spPr>
          <a:xfrm flipH="1">
            <a:off x="1371809" y="4790340"/>
            <a:ext cx="202" cy="1188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517B5B3-FBD2-E44C-8646-72192943E5C1}"/>
              </a:ext>
            </a:extLst>
          </p:cNvPr>
          <p:cNvCxnSpPr>
            <a:cxnSpLocks/>
          </p:cNvCxnSpPr>
          <p:nvPr userDrawn="1"/>
        </p:nvCxnSpPr>
        <p:spPr>
          <a:xfrm>
            <a:off x="915357" y="4908122"/>
            <a:ext cx="914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215D9507-C37E-E64A-8306-12D952DDF5C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13200" y="5812685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38570525-3787-9B49-877E-6C62E6E0AF3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13156" y="5995311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9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63DAC540-3FD8-7042-A535-8B9128E36F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68" y="5170618"/>
            <a:ext cx="640080" cy="638892"/>
          </a:xfrm>
          <a:prstGeom prst="ellipse">
            <a:avLst/>
          </a:prstGeom>
        </p:spPr>
      </p:pic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49DA6355-2880-B14B-9399-45AE8F0C78C7}"/>
              </a:ext>
            </a:extLst>
          </p:cNvPr>
          <p:cNvSpPr>
            <a:spLocks noGrp="1" noChangeAspect="1"/>
          </p:cNvSpPr>
          <p:nvPr>
            <p:ph type="pic" sz="quarter" idx="65" hasCustomPrompt="1"/>
          </p:nvPr>
        </p:nvSpPr>
        <p:spPr>
          <a:xfrm>
            <a:off x="617290" y="5172288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10DA672-44FD-6E4B-9765-B4A6A3BA63FF}"/>
              </a:ext>
            </a:extLst>
          </p:cNvPr>
          <p:cNvCxnSpPr>
            <a:cxnSpLocks/>
          </p:cNvCxnSpPr>
          <p:nvPr userDrawn="1"/>
        </p:nvCxnSpPr>
        <p:spPr>
          <a:xfrm>
            <a:off x="1832486" y="4908122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 Placeholder 4">
            <a:extLst>
              <a:ext uri="{FF2B5EF4-FFF2-40B4-BE49-F238E27FC236}">
                <a16:creationId xmlns:a16="http://schemas.microsoft.com/office/drawing/2014/main" id="{EE39CB2C-02C4-A041-AFEB-E84C78D650C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434678" y="5812685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22" name="Text Placeholder 7">
            <a:extLst>
              <a:ext uri="{FF2B5EF4-FFF2-40B4-BE49-F238E27FC236}">
                <a16:creationId xmlns:a16="http://schemas.microsoft.com/office/drawing/2014/main" id="{845CDB37-297C-2247-A71C-A19EDDA3E8B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434634" y="5995311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483D12E7-D12F-B94E-B97A-C3B26C3EFC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346" y="5170618"/>
            <a:ext cx="640080" cy="638892"/>
          </a:xfrm>
          <a:prstGeom prst="ellipse">
            <a:avLst/>
          </a:prstGeom>
        </p:spPr>
      </p:pic>
      <p:sp>
        <p:nvSpPr>
          <p:cNvPr id="124" name="Picture Placeholder 2">
            <a:extLst>
              <a:ext uri="{FF2B5EF4-FFF2-40B4-BE49-F238E27FC236}">
                <a16:creationId xmlns:a16="http://schemas.microsoft.com/office/drawing/2014/main" id="{42EE75EB-CFD3-474F-AAEE-970BDDB15CBC}"/>
              </a:ext>
            </a:extLst>
          </p:cNvPr>
          <p:cNvSpPr>
            <a:spLocks noGrp="1" noChangeAspect="1"/>
          </p:cNvSpPr>
          <p:nvPr>
            <p:ph type="pic" sz="quarter" idx="68" hasCustomPrompt="1"/>
          </p:nvPr>
        </p:nvSpPr>
        <p:spPr>
          <a:xfrm>
            <a:off x="1538768" y="5172288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4695F6CC-55D4-124A-A4F7-A0D6CB2B4819}"/>
              </a:ext>
            </a:extLst>
          </p:cNvPr>
          <p:cNvCxnSpPr>
            <a:cxnSpLocks/>
          </p:cNvCxnSpPr>
          <p:nvPr userDrawn="1"/>
        </p:nvCxnSpPr>
        <p:spPr>
          <a:xfrm>
            <a:off x="2780914" y="4908122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BFD6EDF-C863-9A41-81FC-E65C252D09D2}"/>
              </a:ext>
            </a:extLst>
          </p:cNvPr>
          <p:cNvCxnSpPr>
            <a:cxnSpLocks/>
          </p:cNvCxnSpPr>
          <p:nvPr userDrawn="1"/>
        </p:nvCxnSpPr>
        <p:spPr>
          <a:xfrm flipH="1">
            <a:off x="3237366" y="4790340"/>
            <a:ext cx="202" cy="1188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B72F1935-C289-3E40-9814-3EAE80BFB45F}"/>
              </a:ext>
            </a:extLst>
          </p:cNvPr>
          <p:cNvCxnSpPr>
            <a:cxnSpLocks/>
          </p:cNvCxnSpPr>
          <p:nvPr userDrawn="1"/>
        </p:nvCxnSpPr>
        <p:spPr>
          <a:xfrm>
            <a:off x="2780914" y="4908122"/>
            <a:ext cx="914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 Placeholder 4">
            <a:extLst>
              <a:ext uri="{FF2B5EF4-FFF2-40B4-BE49-F238E27FC236}">
                <a16:creationId xmlns:a16="http://schemas.microsoft.com/office/drawing/2014/main" id="{46FFF35D-EF10-6B41-9900-FAAFD47AD3AE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378757" y="5812685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38" name="Text Placeholder 7">
            <a:extLst>
              <a:ext uri="{FF2B5EF4-FFF2-40B4-BE49-F238E27FC236}">
                <a16:creationId xmlns:a16="http://schemas.microsoft.com/office/drawing/2014/main" id="{746E9297-4D81-6D4B-BC9A-34C83288254A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378713" y="5995311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1A9925FD-D934-4347-86F6-9F0EDF9F0F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425" y="5170618"/>
            <a:ext cx="640080" cy="638892"/>
          </a:xfrm>
          <a:prstGeom prst="ellipse">
            <a:avLst/>
          </a:prstGeom>
        </p:spPr>
      </p:pic>
      <p:sp>
        <p:nvSpPr>
          <p:cNvPr id="140" name="Picture Placeholder 2">
            <a:extLst>
              <a:ext uri="{FF2B5EF4-FFF2-40B4-BE49-F238E27FC236}">
                <a16:creationId xmlns:a16="http://schemas.microsoft.com/office/drawing/2014/main" id="{4E649D1D-9E9E-6B40-9A4D-0A1407D3721B}"/>
              </a:ext>
            </a:extLst>
          </p:cNvPr>
          <p:cNvSpPr>
            <a:spLocks noGrp="1" noChangeAspect="1"/>
          </p:cNvSpPr>
          <p:nvPr>
            <p:ph type="pic" sz="quarter" idx="71" hasCustomPrompt="1"/>
          </p:nvPr>
        </p:nvSpPr>
        <p:spPr>
          <a:xfrm>
            <a:off x="2482847" y="5172288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4B1B0E4-B3DD-3D4B-93E4-A0BFA819472A}"/>
              </a:ext>
            </a:extLst>
          </p:cNvPr>
          <p:cNvCxnSpPr>
            <a:cxnSpLocks/>
          </p:cNvCxnSpPr>
          <p:nvPr userDrawn="1"/>
        </p:nvCxnSpPr>
        <p:spPr>
          <a:xfrm>
            <a:off x="3698043" y="4908122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 Placeholder 4">
            <a:extLst>
              <a:ext uri="{FF2B5EF4-FFF2-40B4-BE49-F238E27FC236}">
                <a16:creationId xmlns:a16="http://schemas.microsoft.com/office/drawing/2014/main" id="{F4C43A81-0D75-4A48-BAFA-923567E54577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300235" y="5812685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43" name="Text Placeholder 7">
            <a:extLst>
              <a:ext uri="{FF2B5EF4-FFF2-40B4-BE49-F238E27FC236}">
                <a16:creationId xmlns:a16="http://schemas.microsoft.com/office/drawing/2014/main" id="{A92AB485-A09A-F74A-8ADD-D88FCB75AE4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300191" y="5995311"/>
            <a:ext cx="805553" cy="34924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FD1DC474-0B77-1946-A27F-8F51B62C05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903" y="5170618"/>
            <a:ext cx="640080" cy="638892"/>
          </a:xfrm>
          <a:prstGeom prst="ellipse">
            <a:avLst/>
          </a:prstGeom>
        </p:spPr>
      </p:pic>
      <p:sp>
        <p:nvSpPr>
          <p:cNvPr id="145" name="Picture Placeholder 2">
            <a:extLst>
              <a:ext uri="{FF2B5EF4-FFF2-40B4-BE49-F238E27FC236}">
                <a16:creationId xmlns:a16="http://schemas.microsoft.com/office/drawing/2014/main" id="{513DE649-B467-DE4E-B71B-BC5DFCE45182}"/>
              </a:ext>
            </a:extLst>
          </p:cNvPr>
          <p:cNvSpPr>
            <a:spLocks noGrp="1" noChangeAspect="1"/>
          </p:cNvSpPr>
          <p:nvPr>
            <p:ph type="pic" sz="quarter" idx="74" hasCustomPrompt="1"/>
          </p:nvPr>
        </p:nvSpPr>
        <p:spPr>
          <a:xfrm>
            <a:off x="3404325" y="5172288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A1021AA-D266-CD4D-BF2D-2D7125553705}"/>
              </a:ext>
            </a:extLst>
          </p:cNvPr>
          <p:cNvCxnSpPr>
            <a:cxnSpLocks/>
          </p:cNvCxnSpPr>
          <p:nvPr userDrawn="1"/>
        </p:nvCxnSpPr>
        <p:spPr>
          <a:xfrm>
            <a:off x="4654905" y="4908122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6DDA2C8-5795-934C-B5FF-035720E09A75}"/>
              </a:ext>
            </a:extLst>
          </p:cNvPr>
          <p:cNvCxnSpPr>
            <a:cxnSpLocks/>
          </p:cNvCxnSpPr>
          <p:nvPr userDrawn="1"/>
        </p:nvCxnSpPr>
        <p:spPr>
          <a:xfrm flipH="1">
            <a:off x="5111357" y="4790340"/>
            <a:ext cx="202" cy="1188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0F55D87-8611-CD48-AF56-6FD4338436E1}"/>
              </a:ext>
            </a:extLst>
          </p:cNvPr>
          <p:cNvCxnSpPr>
            <a:cxnSpLocks/>
          </p:cNvCxnSpPr>
          <p:nvPr userDrawn="1"/>
        </p:nvCxnSpPr>
        <p:spPr>
          <a:xfrm>
            <a:off x="4654905" y="4908122"/>
            <a:ext cx="914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 Placeholder 4">
            <a:extLst>
              <a:ext uri="{FF2B5EF4-FFF2-40B4-BE49-F238E27FC236}">
                <a16:creationId xmlns:a16="http://schemas.microsoft.com/office/drawing/2014/main" id="{0AC648AA-AEAF-414B-80B3-3CBE90C6838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252748" y="5812685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51" name="Text Placeholder 7">
            <a:extLst>
              <a:ext uri="{FF2B5EF4-FFF2-40B4-BE49-F238E27FC236}">
                <a16:creationId xmlns:a16="http://schemas.microsoft.com/office/drawing/2014/main" id="{DDD5BB67-F2FC-5E43-B497-74EC26204CB2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252704" y="5995311"/>
            <a:ext cx="805553" cy="34924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662816B9-199A-9046-A85B-F951CA3416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416" y="5170618"/>
            <a:ext cx="640080" cy="638892"/>
          </a:xfrm>
          <a:prstGeom prst="ellipse">
            <a:avLst/>
          </a:prstGeom>
        </p:spPr>
      </p:pic>
      <p:sp>
        <p:nvSpPr>
          <p:cNvPr id="153" name="Picture Placeholder 2">
            <a:extLst>
              <a:ext uri="{FF2B5EF4-FFF2-40B4-BE49-F238E27FC236}">
                <a16:creationId xmlns:a16="http://schemas.microsoft.com/office/drawing/2014/main" id="{2079C308-AF37-604E-87AC-46ABB1D1987D}"/>
              </a:ext>
            </a:extLst>
          </p:cNvPr>
          <p:cNvSpPr>
            <a:spLocks noGrp="1" noChangeAspect="1"/>
          </p:cNvSpPr>
          <p:nvPr>
            <p:ph type="pic" sz="quarter" idx="77" hasCustomPrompt="1"/>
          </p:nvPr>
        </p:nvSpPr>
        <p:spPr>
          <a:xfrm>
            <a:off x="4356838" y="5172288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019DEFF7-5672-7F4E-B113-8A067BA1E0FB}"/>
              </a:ext>
            </a:extLst>
          </p:cNvPr>
          <p:cNvCxnSpPr>
            <a:cxnSpLocks/>
          </p:cNvCxnSpPr>
          <p:nvPr userDrawn="1"/>
        </p:nvCxnSpPr>
        <p:spPr>
          <a:xfrm>
            <a:off x="5572034" y="4908122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 Placeholder 4">
            <a:extLst>
              <a:ext uri="{FF2B5EF4-FFF2-40B4-BE49-F238E27FC236}">
                <a16:creationId xmlns:a16="http://schemas.microsoft.com/office/drawing/2014/main" id="{3CC2CC06-E064-484B-9700-CA1DB1FF09A2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174226" y="5812685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56" name="Text Placeholder 7">
            <a:extLst>
              <a:ext uri="{FF2B5EF4-FFF2-40B4-BE49-F238E27FC236}">
                <a16:creationId xmlns:a16="http://schemas.microsoft.com/office/drawing/2014/main" id="{58B9D158-BE14-8847-A039-9EEE4D9E0C68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5174182" y="5995311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57" name="Picture 156">
            <a:extLst>
              <a:ext uri="{FF2B5EF4-FFF2-40B4-BE49-F238E27FC236}">
                <a16:creationId xmlns:a16="http://schemas.microsoft.com/office/drawing/2014/main" id="{02AC488B-15AF-F642-9808-5DE2246AC2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894" y="5170618"/>
            <a:ext cx="640080" cy="638892"/>
          </a:xfrm>
          <a:prstGeom prst="ellipse">
            <a:avLst/>
          </a:prstGeom>
        </p:spPr>
      </p:pic>
      <p:sp>
        <p:nvSpPr>
          <p:cNvPr id="158" name="Picture Placeholder 2">
            <a:extLst>
              <a:ext uri="{FF2B5EF4-FFF2-40B4-BE49-F238E27FC236}">
                <a16:creationId xmlns:a16="http://schemas.microsoft.com/office/drawing/2014/main" id="{94033BC5-27FB-0A48-8740-913FE932B692}"/>
              </a:ext>
            </a:extLst>
          </p:cNvPr>
          <p:cNvSpPr>
            <a:spLocks noGrp="1" noChangeAspect="1"/>
          </p:cNvSpPr>
          <p:nvPr>
            <p:ph type="pic" sz="quarter" idx="80" hasCustomPrompt="1"/>
          </p:nvPr>
        </p:nvSpPr>
        <p:spPr>
          <a:xfrm>
            <a:off x="5278316" y="5172288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7959C58E-6BFE-2B47-8B2F-D4884B021362}"/>
              </a:ext>
            </a:extLst>
          </p:cNvPr>
          <p:cNvCxnSpPr>
            <a:cxnSpLocks/>
          </p:cNvCxnSpPr>
          <p:nvPr userDrawn="1"/>
        </p:nvCxnSpPr>
        <p:spPr>
          <a:xfrm>
            <a:off x="6478497" y="4908846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1B0A2DBA-77F7-6E4C-9940-D365FD446316}"/>
              </a:ext>
            </a:extLst>
          </p:cNvPr>
          <p:cNvCxnSpPr>
            <a:cxnSpLocks/>
          </p:cNvCxnSpPr>
          <p:nvPr userDrawn="1"/>
        </p:nvCxnSpPr>
        <p:spPr>
          <a:xfrm flipH="1">
            <a:off x="6934949" y="4791064"/>
            <a:ext cx="202" cy="1188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EFB48E2E-DA20-F74C-99E7-8CBE66E76263}"/>
              </a:ext>
            </a:extLst>
          </p:cNvPr>
          <p:cNvCxnSpPr>
            <a:cxnSpLocks/>
          </p:cNvCxnSpPr>
          <p:nvPr userDrawn="1"/>
        </p:nvCxnSpPr>
        <p:spPr>
          <a:xfrm>
            <a:off x="6478497" y="4908846"/>
            <a:ext cx="914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Placeholder 4">
            <a:extLst>
              <a:ext uri="{FF2B5EF4-FFF2-40B4-BE49-F238E27FC236}">
                <a16:creationId xmlns:a16="http://schemas.microsoft.com/office/drawing/2014/main" id="{979EEA2C-2B48-E04B-891C-845B7B0E66A2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076340" y="5813409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64" name="Text Placeholder 7">
            <a:extLst>
              <a:ext uri="{FF2B5EF4-FFF2-40B4-BE49-F238E27FC236}">
                <a16:creationId xmlns:a16="http://schemas.microsoft.com/office/drawing/2014/main" id="{4CDCF09B-64C1-394F-A4A4-167977C00EA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076296" y="5996035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784289EC-9D90-984D-8106-B0B45A5623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008" y="5171342"/>
            <a:ext cx="640080" cy="638892"/>
          </a:xfrm>
          <a:prstGeom prst="ellipse">
            <a:avLst/>
          </a:prstGeom>
        </p:spPr>
      </p:pic>
      <p:sp>
        <p:nvSpPr>
          <p:cNvPr id="166" name="Picture Placeholder 2">
            <a:extLst>
              <a:ext uri="{FF2B5EF4-FFF2-40B4-BE49-F238E27FC236}">
                <a16:creationId xmlns:a16="http://schemas.microsoft.com/office/drawing/2014/main" id="{A2E8BFB8-51E2-ED41-A0FA-CCE26146628B}"/>
              </a:ext>
            </a:extLst>
          </p:cNvPr>
          <p:cNvSpPr>
            <a:spLocks noGrp="1" noChangeAspect="1"/>
          </p:cNvSpPr>
          <p:nvPr>
            <p:ph type="pic" sz="quarter" idx="83" hasCustomPrompt="1"/>
          </p:nvPr>
        </p:nvSpPr>
        <p:spPr>
          <a:xfrm>
            <a:off x="6180430" y="5173012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2960BE3-0137-D645-96A0-71206C03C34D}"/>
              </a:ext>
            </a:extLst>
          </p:cNvPr>
          <p:cNvCxnSpPr>
            <a:cxnSpLocks/>
          </p:cNvCxnSpPr>
          <p:nvPr userDrawn="1"/>
        </p:nvCxnSpPr>
        <p:spPr>
          <a:xfrm>
            <a:off x="7395626" y="4908846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 Placeholder 4">
            <a:extLst>
              <a:ext uri="{FF2B5EF4-FFF2-40B4-BE49-F238E27FC236}">
                <a16:creationId xmlns:a16="http://schemas.microsoft.com/office/drawing/2014/main" id="{08304FCF-6A34-EF4B-8A97-58308D78A26E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997818" y="5813409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69" name="Text Placeholder 7">
            <a:extLst>
              <a:ext uri="{FF2B5EF4-FFF2-40B4-BE49-F238E27FC236}">
                <a16:creationId xmlns:a16="http://schemas.microsoft.com/office/drawing/2014/main" id="{5EF18EF6-74D1-1546-938F-BE4B9511C95E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997774" y="5996035"/>
            <a:ext cx="805553" cy="34924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pic>
        <p:nvPicPr>
          <p:cNvPr id="170" name="Picture 169">
            <a:extLst>
              <a:ext uri="{FF2B5EF4-FFF2-40B4-BE49-F238E27FC236}">
                <a16:creationId xmlns:a16="http://schemas.microsoft.com/office/drawing/2014/main" id="{B6E25CDE-90BC-294F-968A-1DEE8D04DD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486" y="5171342"/>
            <a:ext cx="640080" cy="638892"/>
          </a:xfrm>
          <a:prstGeom prst="ellipse">
            <a:avLst/>
          </a:prstGeom>
        </p:spPr>
      </p:pic>
      <p:sp>
        <p:nvSpPr>
          <p:cNvPr id="171" name="Picture Placeholder 2">
            <a:extLst>
              <a:ext uri="{FF2B5EF4-FFF2-40B4-BE49-F238E27FC236}">
                <a16:creationId xmlns:a16="http://schemas.microsoft.com/office/drawing/2014/main" id="{47ECEBBC-E9CC-014A-A52B-1810432B72E7}"/>
              </a:ext>
            </a:extLst>
          </p:cNvPr>
          <p:cNvSpPr>
            <a:spLocks noGrp="1" noChangeAspect="1"/>
          </p:cNvSpPr>
          <p:nvPr>
            <p:ph type="pic" sz="quarter" idx="86" hasCustomPrompt="1"/>
          </p:nvPr>
        </p:nvSpPr>
        <p:spPr>
          <a:xfrm>
            <a:off x="7101908" y="5173012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3B35EFBE-0A25-324F-A035-062C73F3818A}"/>
              </a:ext>
            </a:extLst>
          </p:cNvPr>
          <p:cNvCxnSpPr>
            <a:cxnSpLocks/>
          </p:cNvCxnSpPr>
          <p:nvPr userDrawn="1"/>
        </p:nvCxnSpPr>
        <p:spPr>
          <a:xfrm>
            <a:off x="8347081" y="4908491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0D57BA8D-FCFC-3648-AB6F-A5EDEDBEE27E}"/>
              </a:ext>
            </a:extLst>
          </p:cNvPr>
          <p:cNvCxnSpPr>
            <a:cxnSpLocks/>
          </p:cNvCxnSpPr>
          <p:nvPr userDrawn="1"/>
        </p:nvCxnSpPr>
        <p:spPr>
          <a:xfrm flipH="1">
            <a:off x="8803533" y="4790709"/>
            <a:ext cx="202" cy="1188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7994D8CF-B5CA-0145-9852-9125FDA03AA7}"/>
              </a:ext>
            </a:extLst>
          </p:cNvPr>
          <p:cNvCxnSpPr>
            <a:cxnSpLocks/>
          </p:cNvCxnSpPr>
          <p:nvPr userDrawn="1"/>
        </p:nvCxnSpPr>
        <p:spPr>
          <a:xfrm>
            <a:off x="8347081" y="4908491"/>
            <a:ext cx="914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 Placeholder 4">
            <a:extLst>
              <a:ext uri="{FF2B5EF4-FFF2-40B4-BE49-F238E27FC236}">
                <a16:creationId xmlns:a16="http://schemas.microsoft.com/office/drawing/2014/main" id="{385EC0ED-AE2F-D740-B91F-DE06B2F98A11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7944924" y="5813054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77" name="Text Placeholder 7">
            <a:extLst>
              <a:ext uri="{FF2B5EF4-FFF2-40B4-BE49-F238E27FC236}">
                <a16:creationId xmlns:a16="http://schemas.microsoft.com/office/drawing/2014/main" id="{5508F689-CA36-E64F-98B1-11B990856432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7944880" y="5995680"/>
            <a:ext cx="805553" cy="34924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3D1A6815-7623-A844-A38E-7EC44F7A3A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592" y="5170987"/>
            <a:ext cx="640080" cy="638892"/>
          </a:xfrm>
          <a:prstGeom prst="ellipse">
            <a:avLst/>
          </a:prstGeom>
        </p:spPr>
      </p:pic>
      <p:sp>
        <p:nvSpPr>
          <p:cNvPr id="179" name="Picture Placeholder 2">
            <a:extLst>
              <a:ext uri="{FF2B5EF4-FFF2-40B4-BE49-F238E27FC236}">
                <a16:creationId xmlns:a16="http://schemas.microsoft.com/office/drawing/2014/main" id="{FB6AC99C-44D1-8441-962D-29FEB1138A02}"/>
              </a:ext>
            </a:extLst>
          </p:cNvPr>
          <p:cNvSpPr>
            <a:spLocks noGrp="1" noChangeAspect="1"/>
          </p:cNvSpPr>
          <p:nvPr>
            <p:ph type="pic" sz="quarter" idx="89" hasCustomPrompt="1"/>
          </p:nvPr>
        </p:nvSpPr>
        <p:spPr>
          <a:xfrm>
            <a:off x="8049014" y="5172657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3CAC7AD1-14E0-594A-859A-FCB7584B563B}"/>
              </a:ext>
            </a:extLst>
          </p:cNvPr>
          <p:cNvCxnSpPr>
            <a:cxnSpLocks/>
          </p:cNvCxnSpPr>
          <p:nvPr userDrawn="1"/>
        </p:nvCxnSpPr>
        <p:spPr>
          <a:xfrm>
            <a:off x="9264210" y="4908491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 Placeholder 4">
            <a:extLst>
              <a:ext uri="{FF2B5EF4-FFF2-40B4-BE49-F238E27FC236}">
                <a16:creationId xmlns:a16="http://schemas.microsoft.com/office/drawing/2014/main" id="{DE20C631-5894-8645-9277-40B45EE02A49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8866402" y="5813054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82" name="Text Placeholder 7">
            <a:extLst>
              <a:ext uri="{FF2B5EF4-FFF2-40B4-BE49-F238E27FC236}">
                <a16:creationId xmlns:a16="http://schemas.microsoft.com/office/drawing/2014/main" id="{87DA25DD-9482-8B4A-9156-7AED2BA36D84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8866358" y="5995680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83" name="Picture 182">
            <a:extLst>
              <a:ext uri="{FF2B5EF4-FFF2-40B4-BE49-F238E27FC236}">
                <a16:creationId xmlns:a16="http://schemas.microsoft.com/office/drawing/2014/main" id="{78561465-794F-554C-9D04-FA341A86D2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8070" y="5170987"/>
            <a:ext cx="640080" cy="638892"/>
          </a:xfrm>
          <a:prstGeom prst="ellipse">
            <a:avLst/>
          </a:prstGeom>
        </p:spPr>
      </p:pic>
      <p:sp>
        <p:nvSpPr>
          <p:cNvPr id="184" name="Picture Placeholder 2">
            <a:extLst>
              <a:ext uri="{FF2B5EF4-FFF2-40B4-BE49-F238E27FC236}">
                <a16:creationId xmlns:a16="http://schemas.microsoft.com/office/drawing/2014/main" id="{389B9A69-153D-8247-839F-68DCD2FD702E}"/>
              </a:ext>
            </a:extLst>
          </p:cNvPr>
          <p:cNvSpPr>
            <a:spLocks noGrp="1" noChangeAspect="1"/>
          </p:cNvSpPr>
          <p:nvPr>
            <p:ph type="pic" sz="quarter" idx="92" hasCustomPrompt="1"/>
          </p:nvPr>
        </p:nvSpPr>
        <p:spPr>
          <a:xfrm>
            <a:off x="8970492" y="5172657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376B75E-D385-EA4F-B9F6-EEC659BB7C6D}"/>
              </a:ext>
            </a:extLst>
          </p:cNvPr>
          <p:cNvCxnSpPr>
            <a:cxnSpLocks/>
          </p:cNvCxnSpPr>
          <p:nvPr userDrawn="1"/>
        </p:nvCxnSpPr>
        <p:spPr>
          <a:xfrm>
            <a:off x="10210434" y="4908122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EDE7A8A6-599D-C244-8A38-2CE47E1EEBE9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66886" y="4790340"/>
            <a:ext cx="202" cy="1188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72A03C8-48FC-0346-8E3B-419405C326C0}"/>
              </a:ext>
            </a:extLst>
          </p:cNvPr>
          <p:cNvCxnSpPr>
            <a:cxnSpLocks/>
          </p:cNvCxnSpPr>
          <p:nvPr userDrawn="1"/>
        </p:nvCxnSpPr>
        <p:spPr>
          <a:xfrm>
            <a:off x="10210434" y="4908122"/>
            <a:ext cx="914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 Placeholder 4">
            <a:extLst>
              <a:ext uri="{FF2B5EF4-FFF2-40B4-BE49-F238E27FC236}">
                <a16:creationId xmlns:a16="http://schemas.microsoft.com/office/drawing/2014/main" id="{8E61763B-AB70-7649-B0E2-E0A37785D1EA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9808277" y="5812685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90" name="Text Placeholder 7">
            <a:extLst>
              <a:ext uri="{FF2B5EF4-FFF2-40B4-BE49-F238E27FC236}">
                <a16:creationId xmlns:a16="http://schemas.microsoft.com/office/drawing/2014/main" id="{C7CE5F01-BE3F-4D41-9419-7377EECEA34D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9808233" y="5995311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A1B57790-D017-0D4C-B649-85F550F942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9945" y="5170618"/>
            <a:ext cx="640080" cy="638892"/>
          </a:xfrm>
          <a:prstGeom prst="ellipse">
            <a:avLst/>
          </a:prstGeom>
        </p:spPr>
      </p:pic>
      <p:sp>
        <p:nvSpPr>
          <p:cNvPr id="192" name="Picture Placeholder 2">
            <a:extLst>
              <a:ext uri="{FF2B5EF4-FFF2-40B4-BE49-F238E27FC236}">
                <a16:creationId xmlns:a16="http://schemas.microsoft.com/office/drawing/2014/main" id="{D3CF2BEF-0019-8045-8CB1-F65C4D135FBC}"/>
              </a:ext>
            </a:extLst>
          </p:cNvPr>
          <p:cNvSpPr>
            <a:spLocks noGrp="1" noChangeAspect="1"/>
          </p:cNvSpPr>
          <p:nvPr>
            <p:ph type="pic" sz="quarter" idx="95" hasCustomPrompt="1"/>
          </p:nvPr>
        </p:nvSpPr>
        <p:spPr>
          <a:xfrm>
            <a:off x="9912367" y="5172288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0C6E608-91A2-0340-995C-DB73B6A35FE3}"/>
              </a:ext>
            </a:extLst>
          </p:cNvPr>
          <p:cNvCxnSpPr>
            <a:cxnSpLocks/>
          </p:cNvCxnSpPr>
          <p:nvPr userDrawn="1"/>
        </p:nvCxnSpPr>
        <p:spPr>
          <a:xfrm>
            <a:off x="11127563" y="4908122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 Placeholder 4">
            <a:extLst>
              <a:ext uri="{FF2B5EF4-FFF2-40B4-BE49-F238E27FC236}">
                <a16:creationId xmlns:a16="http://schemas.microsoft.com/office/drawing/2014/main" id="{012D39F2-3A23-984D-9C2A-73D5F7A1E7E5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10729755" y="5812685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95" name="Text Placeholder 7">
            <a:extLst>
              <a:ext uri="{FF2B5EF4-FFF2-40B4-BE49-F238E27FC236}">
                <a16:creationId xmlns:a16="http://schemas.microsoft.com/office/drawing/2014/main" id="{A2DC2455-7C23-EE4E-BCD4-C21A14F10376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10729711" y="5995311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96" name="Picture 195">
            <a:extLst>
              <a:ext uri="{FF2B5EF4-FFF2-40B4-BE49-F238E27FC236}">
                <a16:creationId xmlns:a16="http://schemas.microsoft.com/office/drawing/2014/main" id="{56FF895A-5EDC-B645-92BF-1877880279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423" y="5170618"/>
            <a:ext cx="640080" cy="638892"/>
          </a:xfrm>
          <a:prstGeom prst="ellipse">
            <a:avLst/>
          </a:prstGeom>
        </p:spPr>
      </p:pic>
      <p:sp>
        <p:nvSpPr>
          <p:cNvPr id="197" name="Picture Placeholder 2">
            <a:extLst>
              <a:ext uri="{FF2B5EF4-FFF2-40B4-BE49-F238E27FC236}">
                <a16:creationId xmlns:a16="http://schemas.microsoft.com/office/drawing/2014/main" id="{723CDE8F-7988-FA44-834A-FD01DD3BC860}"/>
              </a:ext>
            </a:extLst>
          </p:cNvPr>
          <p:cNvSpPr>
            <a:spLocks noGrp="1" noChangeAspect="1"/>
          </p:cNvSpPr>
          <p:nvPr>
            <p:ph type="pic" sz="quarter" idx="98" hasCustomPrompt="1"/>
          </p:nvPr>
        </p:nvSpPr>
        <p:spPr>
          <a:xfrm>
            <a:off x="10833845" y="5172288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13" name="Slide Number Placeholder 5">
            <a:extLst>
              <a:ext uri="{FF2B5EF4-FFF2-40B4-BE49-F238E27FC236}">
                <a16:creationId xmlns:a16="http://schemas.microsoft.com/office/drawing/2014/main" id="{5281F30A-0A4F-594B-BA2D-FA4FA00C7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49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0" userDrawn="1">
          <p15:clr>
            <a:srgbClr val="FBAE40"/>
          </p15:clr>
        </p15:guide>
        <p15:guide id="2" pos="6720" userDrawn="1">
          <p15:clr>
            <a:srgbClr val="FBAE40"/>
          </p15:clr>
        </p15:guide>
        <p15:guide id="3" pos="864" userDrawn="1">
          <p15:clr>
            <a:srgbClr val="FBAE40"/>
          </p15:clr>
        </p15:guide>
        <p15:guide id="4" pos="3216" userDrawn="1">
          <p15:clr>
            <a:srgbClr val="FBAE40"/>
          </p15:clr>
        </p15:guide>
        <p15:guide id="5" pos="4368" userDrawn="1">
          <p15:clr>
            <a:srgbClr val="FBAE40"/>
          </p15:clr>
        </p15:guide>
        <p15:guide id="6" pos="5544" userDrawn="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8F437F71-C47D-CC4E-9BBD-A93FB5D84080}"/>
              </a:ext>
            </a:extLst>
          </p:cNvPr>
          <p:cNvCxnSpPr>
            <a:cxnSpLocks/>
          </p:cNvCxnSpPr>
          <p:nvPr userDrawn="1"/>
        </p:nvCxnSpPr>
        <p:spPr>
          <a:xfrm>
            <a:off x="3241048" y="2038943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A6B77FBF-D786-0D4F-AD61-2A8286E2EA87}"/>
              </a:ext>
            </a:extLst>
          </p:cNvPr>
          <p:cNvCxnSpPr>
            <a:cxnSpLocks/>
          </p:cNvCxnSpPr>
          <p:nvPr userDrawn="1"/>
        </p:nvCxnSpPr>
        <p:spPr>
          <a:xfrm>
            <a:off x="3237025" y="2038943"/>
            <a:ext cx="559446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0B037B8-F52A-E84B-BCE0-62BCC01C36FC}"/>
              </a:ext>
            </a:extLst>
          </p:cNvPr>
          <p:cNvCxnSpPr>
            <a:cxnSpLocks/>
          </p:cNvCxnSpPr>
          <p:nvPr userDrawn="1"/>
        </p:nvCxnSpPr>
        <p:spPr>
          <a:xfrm>
            <a:off x="862458" y="4708951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32C356C-1588-694F-BD5C-46E386C125A9}"/>
              </a:ext>
            </a:extLst>
          </p:cNvPr>
          <p:cNvCxnSpPr>
            <a:cxnSpLocks/>
          </p:cNvCxnSpPr>
          <p:nvPr userDrawn="1"/>
        </p:nvCxnSpPr>
        <p:spPr>
          <a:xfrm>
            <a:off x="8831486" y="2034561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3DDCBE-42DD-7040-912E-250289015E3B}"/>
              </a:ext>
            </a:extLst>
          </p:cNvPr>
          <p:cNvCxnSpPr>
            <a:cxnSpLocks/>
          </p:cNvCxnSpPr>
          <p:nvPr userDrawn="1"/>
        </p:nvCxnSpPr>
        <p:spPr>
          <a:xfrm>
            <a:off x="1315752" y="4248511"/>
            <a:ext cx="374270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675FC85-8FA1-2E46-A9B1-1761F5D7D2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54004" y="2588425"/>
            <a:ext cx="1683991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6D23AE2-B0FC-C844-8D9B-994EB87136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54004" y="2771051"/>
            <a:ext cx="1691273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3BF12D1-9859-9E42-89A4-B09D36CFC9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322" y="1348377"/>
            <a:ext cx="1234440" cy="1232148"/>
          </a:xfrm>
          <a:prstGeom prst="ellipse">
            <a:avLst/>
          </a:prstGeom>
        </p:spPr>
      </p:pic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2F617C7F-AED0-6B4E-BDE2-EACDAD16D0E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522744" y="1350047"/>
            <a:ext cx="1143000" cy="1143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lnSpc>
                <a:spcPts val="1200"/>
              </a:lnSpc>
              <a:defRPr sz="1000"/>
            </a:lvl1pPr>
          </a:lstStyle>
          <a:p>
            <a:r>
              <a:rPr lang="en-US" dirty="0"/>
              <a:t>Add headshot here</a:t>
            </a:r>
          </a:p>
        </p:txBody>
      </p:sp>
      <p:sp>
        <p:nvSpPr>
          <p:cNvPr id="71" name="Title Placeholder 1">
            <a:extLst>
              <a:ext uri="{FF2B5EF4-FFF2-40B4-BE49-F238E27FC236}">
                <a16:creationId xmlns:a16="http://schemas.microsoft.com/office/drawing/2014/main" id="{39E6EE13-C2C5-E14F-AA4A-CC18176D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09" y="461282"/>
            <a:ext cx="11370366" cy="6058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0E1596C5-C016-984E-A02B-347A4714869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379981" y="3553950"/>
            <a:ext cx="1700009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2EB5F401-53D0-F94D-A52E-388C5C9905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379874" y="3736576"/>
            <a:ext cx="1700222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679AF11-E08D-2C46-BFA0-0296AE374C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072" y="2595613"/>
            <a:ext cx="960120" cy="958337"/>
          </a:xfrm>
          <a:prstGeom prst="ellipse">
            <a:avLst/>
          </a:prstGeom>
        </p:spPr>
      </p:pic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7FA9A375-BDC7-FD4E-802C-A9D11F02C047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2767206" y="2597283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>
              <a:lnSpc>
                <a:spcPts val="1000"/>
              </a:lnSpc>
              <a:defRPr sz="700"/>
            </a:lvl1pPr>
          </a:lstStyle>
          <a:p>
            <a:r>
              <a:rPr lang="en-US" dirty="0"/>
              <a:t>Add headshot here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9AEE323A-DFAC-3843-A76B-EF4C6449FCF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91810" y="3553950"/>
            <a:ext cx="1700009" cy="33807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BECB9AF4-0502-A844-B9BE-D8CBA84D27F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872855" y="3736576"/>
            <a:ext cx="1900616" cy="328105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8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89E2539-76C9-5448-96FE-07A63C3F54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023" y="2595613"/>
            <a:ext cx="960120" cy="958337"/>
          </a:xfrm>
          <a:prstGeom prst="ellipse">
            <a:avLst/>
          </a:prstGeom>
        </p:spPr>
      </p:pic>
      <p:sp>
        <p:nvSpPr>
          <p:cNvPr id="77" name="Picture Placeholder 2">
            <a:extLst>
              <a:ext uri="{FF2B5EF4-FFF2-40B4-BE49-F238E27FC236}">
                <a16:creationId xmlns:a16="http://schemas.microsoft.com/office/drawing/2014/main" id="{295AFC0D-A899-DE43-AD41-6A6D5188760C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8372481" y="2597283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>
              <a:lnSpc>
                <a:spcPts val="1000"/>
              </a:lnSpc>
              <a:defRPr sz="700"/>
            </a:lvl1pPr>
          </a:lstStyle>
          <a:p>
            <a:r>
              <a:rPr lang="en-US" dirty="0"/>
              <a:t>Add headshot here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2146268-EEAE-6A42-B917-F56425F8F69A}"/>
              </a:ext>
            </a:extLst>
          </p:cNvPr>
          <p:cNvCxnSpPr>
            <a:cxnSpLocks/>
          </p:cNvCxnSpPr>
          <p:nvPr userDrawn="1"/>
        </p:nvCxnSpPr>
        <p:spPr>
          <a:xfrm>
            <a:off x="1318910" y="4248511"/>
            <a:ext cx="0" cy="46157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517B5B3-FBD2-E44C-8646-72192943E5C1}"/>
              </a:ext>
            </a:extLst>
          </p:cNvPr>
          <p:cNvCxnSpPr>
            <a:cxnSpLocks/>
          </p:cNvCxnSpPr>
          <p:nvPr userDrawn="1"/>
        </p:nvCxnSpPr>
        <p:spPr>
          <a:xfrm>
            <a:off x="862458" y="4710085"/>
            <a:ext cx="27943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215D9507-C37E-E64A-8306-12D952DDF5C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60301" y="5613514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38570525-3787-9B49-877E-6C62E6E0AF3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60257" y="5796140"/>
            <a:ext cx="805553" cy="34924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63DAC540-3FD8-7042-A535-8B9128E36F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69" y="4971447"/>
            <a:ext cx="640080" cy="638892"/>
          </a:xfrm>
          <a:prstGeom prst="ellipse">
            <a:avLst/>
          </a:prstGeom>
        </p:spPr>
      </p:pic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49DA6355-2880-B14B-9399-45AE8F0C78C7}"/>
              </a:ext>
            </a:extLst>
          </p:cNvPr>
          <p:cNvSpPr>
            <a:spLocks noGrp="1" noChangeAspect="1"/>
          </p:cNvSpPr>
          <p:nvPr>
            <p:ph type="pic" sz="quarter" idx="65" hasCustomPrompt="1"/>
          </p:nvPr>
        </p:nvSpPr>
        <p:spPr>
          <a:xfrm>
            <a:off x="564391" y="4973117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10DA672-44FD-6E4B-9765-B4A6A3BA63FF}"/>
              </a:ext>
            </a:extLst>
          </p:cNvPr>
          <p:cNvCxnSpPr>
            <a:cxnSpLocks/>
          </p:cNvCxnSpPr>
          <p:nvPr userDrawn="1"/>
        </p:nvCxnSpPr>
        <p:spPr>
          <a:xfrm>
            <a:off x="1779587" y="4705776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 Placeholder 4">
            <a:extLst>
              <a:ext uri="{FF2B5EF4-FFF2-40B4-BE49-F238E27FC236}">
                <a16:creationId xmlns:a16="http://schemas.microsoft.com/office/drawing/2014/main" id="{EE39CB2C-02C4-A041-AFEB-E84C78D650C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381779" y="5613514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22" name="Text Placeholder 7">
            <a:extLst>
              <a:ext uri="{FF2B5EF4-FFF2-40B4-BE49-F238E27FC236}">
                <a16:creationId xmlns:a16="http://schemas.microsoft.com/office/drawing/2014/main" id="{845CDB37-297C-2247-A71C-A19EDDA3E8B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381735" y="5796140"/>
            <a:ext cx="805553" cy="34924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483D12E7-D12F-B94E-B97A-C3B26C3EFC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447" y="4971447"/>
            <a:ext cx="640080" cy="638892"/>
          </a:xfrm>
          <a:prstGeom prst="ellipse">
            <a:avLst/>
          </a:prstGeom>
        </p:spPr>
      </p:pic>
      <p:sp>
        <p:nvSpPr>
          <p:cNvPr id="124" name="Picture Placeholder 2">
            <a:extLst>
              <a:ext uri="{FF2B5EF4-FFF2-40B4-BE49-F238E27FC236}">
                <a16:creationId xmlns:a16="http://schemas.microsoft.com/office/drawing/2014/main" id="{42EE75EB-CFD3-474F-AAEE-970BDDB15CBC}"/>
              </a:ext>
            </a:extLst>
          </p:cNvPr>
          <p:cNvSpPr>
            <a:spLocks noGrp="1" noChangeAspect="1"/>
          </p:cNvSpPr>
          <p:nvPr>
            <p:ph type="pic" sz="quarter" idx="68" hasCustomPrompt="1"/>
          </p:nvPr>
        </p:nvSpPr>
        <p:spPr>
          <a:xfrm>
            <a:off x="1485869" y="4973117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4695F6CC-55D4-124A-A4F7-A0D6CB2B4819}"/>
              </a:ext>
            </a:extLst>
          </p:cNvPr>
          <p:cNvCxnSpPr>
            <a:cxnSpLocks/>
          </p:cNvCxnSpPr>
          <p:nvPr userDrawn="1"/>
        </p:nvCxnSpPr>
        <p:spPr>
          <a:xfrm>
            <a:off x="2728015" y="4708951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BFD6EDF-C863-9A41-81FC-E65C252D09D2}"/>
              </a:ext>
            </a:extLst>
          </p:cNvPr>
          <p:cNvCxnSpPr>
            <a:cxnSpLocks/>
          </p:cNvCxnSpPr>
          <p:nvPr userDrawn="1"/>
        </p:nvCxnSpPr>
        <p:spPr>
          <a:xfrm flipH="1">
            <a:off x="3237025" y="4003560"/>
            <a:ext cx="342" cy="7065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 Placeholder 4">
            <a:extLst>
              <a:ext uri="{FF2B5EF4-FFF2-40B4-BE49-F238E27FC236}">
                <a16:creationId xmlns:a16="http://schemas.microsoft.com/office/drawing/2014/main" id="{46FFF35D-EF10-6B41-9900-FAAFD47AD3AE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325858" y="5613514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8" name="Text Placeholder 7">
            <a:extLst>
              <a:ext uri="{FF2B5EF4-FFF2-40B4-BE49-F238E27FC236}">
                <a16:creationId xmlns:a16="http://schemas.microsoft.com/office/drawing/2014/main" id="{746E9297-4D81-6D4B-BC9A-34C83288254A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325814" y="5796140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1A9925FD-D934-4347-86F6-9F0EDF9F0F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526" y="4971447"/>
            <a:ext cx="640080" cy="638892"/>
          </a:xfrm>
          <a:prstGeom prst="ellipse">
            <a:avLst/>
          </a:prstGeom>
        </p:spPr>
      </p:pic>
      <p:sp>
        <p:nvSpPr>
          <p:cNvPr id="140" name="Picture Placeholder 2">
            <a:extLst>
              <a:ext uri="{FF2B5EF4-FFF2-40B4-BE49-F238E27FC236}">
                <a16:creationId xmlns:a16="http://schemas.microsoft.com/office/drawing/2014/main" id="{4E649D1D-9E9E-6B40-9A4D-0A1407D3721B}"/>
              </a:ext>
            </a:extLst>
          </p:cNvPr>
          <p:cNvSpPr>
            <a:spLocks noGrp="1" noChangeAspect="1"/>
          </p:cNvSpPr>
          <p:nvPr>
            <p:ph type="pic" sz="quarter" idx="71" hasCustomPrompt="1"/>
          </p:nvPr>
        </p:nvSpPr>
        <p:spPr>
          <a:xfrm>
            <a:off x="2429948" y="4973117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4B1B0E4-B3DD-3D4B-93E4-A0BFA819472A}"/>
              </a:ext>
            </a:extLst>
          </p:cNvPr>
          <p:cNvCxnSpPr>
            <a:cxnSpLocks/>
          </p:cNvCxnSpPr>
          <p:nvPr userDrawn="1"/>
        </p:nvCxnSpPr>
        <p:spPr>
          <a:xfrm>
            <a:off x="3656768" y="4703919"/>
            <a:ext cx="0" cy="39685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 Placeholder 4">
            <a:extLst>
              <a:ext uri="{FF2B5EF4-FFF2-40B4-BE49-F238E27FC236}">
                <a16:creationId xmlns:a16="http://schemas.microsoft.com/office/drawing/2014/main" id="{F4C43A81-0D75-4A48-BAFA-923567E54577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247336" y="5613514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43" name="Text Placeholder 7">
            <a:extLst>
              <a:ext uri="{FF2B5EF4-FFF2-40B4-BE49-F238E27FC236}">
                <a16:creationId xmlns:a16="http://schemas.microsoft.com/office/drawing/2014/main" id="{A92AB485-A09A-F74A-8ADD-D88FCB75AE4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247292" y="5796140"/>
            <a:ext cx="805553" cy="34924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FD1DC474-0B77-1946-A27F-8F51B62C05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004" y="4971447"/>
            <a:ext cx="640080" cy="638892"/>
          </a:xfrm>
          <a:prstGeom prst="ellipse">
            <a:avLst/>
          </a:prstGeom>
        </p:spPr>
      </p:pic>
      <p:sp>
        <p:nvSpPr>
          <p:cNvPr id="145" name="Picture Placeholder 2">
            <a:extLst>
              <a:ext uri="{FF2B5EF4-FFF2-40B4-BE49-F238E27FC236}">
                <a16:creationId xmlns:a16="http://schemas.microsoft.com/office/drawing/2014/main" id="{513DE649-B467-DE4E-B71B-BC5DFCE45182}"/>
              </a:ext>
            </a:extLst>
          </p:cNvPr>
          <p:cNvSpPr>
            <a:spLocks noGrp="1" noChangeAspect="1"/>
          </p:cNvSpPr>
          <p:nvPr>
            <p:ph type="pic" sz="quarter" idx="74" hasCustomPrompt="1"/>
          </p:nvPr>
        </p:nvSpPr>
        <p:spPr>
          <a:xfrm>
            <a:off x="3351426" y="4973117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A1021AA-D266-CD4D-BF2D-2D7125553705}"/>
              </a:ext>
            </a:extLst>
          </p:cNvPr>
          <p:cNvCxnSpPr>
            <a:cxnSpLocks/>
          </p:cNvCxnSpPr>
          <p:nvPr userDrawn="1"/>
        </p:nvCxnSpPr>
        <p:spPr>
          <a:xfrm>
            <a:off x="4602006" y="4708951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6DDA2C8-5795-934C-B5FF-035720E09A75}"/>
              </a:ext>
            </a:extLst>
          </p:cNvPr>
          <p:cNvCxnSpPr>
            <a:cxnSpLocks/>
          </p:cNvCxnSpPr>
          <p:nvPr userDrawn="1"/>
        </p:nvCxnSpPr>
        <p:spPr>
          <a:xfrm>
            <a:off x="5058458" y="4245336"/>
            <a:ext cx="0" cy="4647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0F55D87-8611-CD48-AF56-6FD4338436E1}"/>
              </a:ext>
            </a:extLst>
          </p:cNvPr>
          <p:cNvCxnSpPr>
            <a:cxnSpLocks/>
          </p:cNvCxnSpPr>
          <p:nvPr userDrawn="1"/>
        </p:nvCxnSpPr>
        <p:spPr>
          <a:xfrm>
            <a:off x="4602006" y="4710085"/>
            <a:ext cx="914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 Placeholder 4">
            <a:extLst>
              <a:ext uri="{FF2B5EF4-FFF2-40B4-BE49-F238E27FC236}">
                <a16:creationId xmlns:a16="http://schemas.microsoft.com/office/drawing/2014/main" id="{0AC648AA-AEAF-414B-80B3-3CBE90C6838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199849" y="5613514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1" name="Text Placeholder 7">
            <a:extLst>
              <a:ext uri="{FF2B5EF4-FFF2-40B4-BE49-F238E27FC236}">
                <a16:creationId xmlns:a16="http://schemas.microsoft.com/office/drawing/2014/main" id="{DDD5BB67-F2FC-5E43-B497-74EC26204CB2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4199805" y="5796140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662816B9-199A-9046-A85B-F951CA3416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517" y="4971447"/>
            <a:ext cx="640080" cy="638892"/>
          </a:xfrm>
          <a:prstGeom prst="ellipse">
            <a:avLst/>
          </a:prstGeom>
        </p:spPr>
      </p:pic>
      <p:sp>
        <p:nvSpPr>
          <p:cNvPr id="153" name="Picture Placeholder 2">
            <a:extLst>
              <a:ext uri="{FF2B5EF4-FFF2-40B4-BE49-F238E27FC236}">
                <a16:creationId xmlns:a16="http://schemas.microsoft.com/office/drawing/2014/main" id="{2079C308-AF37-604E-87AC-46ABB1D1987D}"/>
              </a:ext>
            </a:extLst>
          </p:cNvPr>
          <p:cNvSpPr>
            <a:spLocks noGrp="1" noChangeAspect="1"/>
          </p:cNvSpPr>
          <p:nvPr>
            <p:ph type="pic" sz="quarter" idx="77" hasCustomPrompt="1"/>
          </p:nvPr>
        </p:nvSpPr>
        <p:spPr>
          <a:xfrm>
            <a:off x="4303939" y="4973117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019DEFF7-5672-7F4E-B113-8A067BA1E0FB}"/>
              </a:ext>
            </a:extLst>
          </p:cNvPr>
          <p:cNvCxnSpPr>
            <a:cxnSpLocks/>
          </p:cNvCxnSpPr>
          <p:nvPr userDrawn="1"/>
        </p:nvCxnSpPr>
        <p:spPr>
          <a:xfrm>
            <a:off x="5519135" y="4705776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 Placeholder 4">
            <a:extLst>
              <a:ext uri="{FF2B5EF4-FFF2-40B4-BE49-F238E27FC236}">
                <a16:creationId xmlns:a16="http://schemas.microsoft.com/office/drawing/2014/main" id="{3CC2CC06-E064-484B-9700-CA1DB1FF09A2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121327" y="5613514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56" name="Text Placeholder 7">
            <a:extLst>
              <a:ext uri="{FF2B5EF4-FFF2-40B4-BE49-F238E27FC236}">
                <a16:creationId xmlns:a16="http://schemas.microsoft.com/office/drawing/2014/main" id="{58B9D158-BE14-8847-A039-9EEE4D9E0C68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5121283" y="5796140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57" name="Picture 156">
            <a:extLst>
              <a:ext uri="{FF2B5EF4-FFF2-40B4-BE49-F238E27FC236}">
                <a16:creationId xmlns:a16="http://schemas.microsoft.com/office/drawing/2014/main" id="{02AC488B-15AF-F642-9808-5DE2246AC2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995" y="4971447"/>
            <a:ext cx="640080" cy="638892"/>
          </a:xfrm>
          <a:prstGeom prst="ellipse">
            <a:avLst/>
          </a:prstGeom>
        </p:spPr>
      </p:pic>
      <p:sp>
        <p:nvSpPr>
          <p:cNvPr id="158" name="Picture Placeholder 2">
            <a:extLst>
              <a:ext uri="{FF2B5EF4-FFF2-40B4-BE49-F238E27FC236}">
                <a16:creationId xmlns:a16="http://schemas.microsoft.com/office/drawing/2014/main" id="{94033BC5-27FB-0A48-8740-913FE932B692}"/>
              </a:ext>
            </a:extLst>
          </p:cNvPr>
          <p:cNvSpPr>
            <a:spLocks noGrp="1" noChangeAspect="1"/>
          </p:cNvSpPr>
          <p:nvPr>
            <p:ph type="pic" sz="quarter" idx="80" hasCustomPrompt="1"/>
          </p:nvPr>
        </p:nvSpPr>
        <p:spPr>
          <a:xfrm>
            <a:off x="5225417" y="4973117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137462C7-019B-C544-857B-348D85D66439}"/>
              </a:ext>
            </a:extLst>
          </p:cNvPr>
          <p:cNvCxnSpPr>
            <a:cxnSpLocks/>
          </p:cNvCxnSpPr>
          <p:nvPr userDrawn="1"/>
        </p:nvCxnSpPr>
        <p:spPr>
          <a:xfrm>
            <a:off x="6659693" y="4713444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804F7CC6-1910-2E47-91D2-A03143317D8E}"/>
              </a:ext>
            </a:extLst>
          </p:cNvPr>
          <p:cNvCxnSpPr>
            <a:cxnSpLocks/>
          </p:cNvCxnSpPr>
          <p:nvPr userDrawn="1"/>
        </p:nvCxnSpPr>
        <p:spPr>
          <a:xfrm>
            <a:off x="6992075" y="4253004"/>
            <a:ext cx="386361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8EB5D4C2-49C9-B44B-9152-C75CC5B17EB4}"/>
              </a:ext>
            </a:extLst>
          </p:cNvPr>
          <p:cNvCxnSpPr>
            <a:cxnSpLocks/>
          </p:cNvCxnSpPr>
          <p:nvPr userDrawn="1"/>
        </p:nvCxnSpPr>
        <p:spPr>
          <a:xfrm>
            <a:off x="6995233" y="4253004"/>
            <a:ext cx="0" cy="46157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D93BBBCD-6333-AC4F-9679-3E280E60AB42}"/>
              </a:ext>
            </a:extLst>
          </p:cNvPr>
          <p:cNvCxnSpPr>
            <a:cxnSpLocks/>
          </p:cNvCxnSpPr>
          <p:nvPr userDrawn="1"/>
        </p:nvCxnSpPr>
        <p:spPr>
          <a:xfrm>
            <a:off x="6659693" y="4714578"/>
            <a:ext cx="277995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 Placeholder 4">
            <a:extLst>
              <a:ext uri="{FF2B5EF4-FFF2-40B4-BE49-F238E27FC236}">
                <a16:creationId xmlns:a16="http://schemas.microsoft.com/office/drawing/2014/main" id="{6878E5EB-96AE-2D46-9B83-6AF33C1ABBCD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257536" y="5618007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1" name="Text Placeholder 7">
            <a:extLst>
              <a:ext uri="{FF2B5EF4-FFF2-40B4-BE49-F238E27FC236}">
                <a16:creationId xmlns:a16="http://schemas.microsoft.com/office/drawing/2014/main" id="{ADE5AE61-8358-4A4F-BFF7-03BB78433ADA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257492" y="5800633"/>
            <a:ext cx="805553" cy="34924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9AFC2F91-B4DD-0E44-A353-331DDAEC72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204" y="4975940"/>
            <a:ext cx="640080" cy="638892"/>
          </a:xfrm>
          <a:prstGeom prst="ellipse">
            <a:avLst/>
          </a:prstGeom>
        </p:spPr>
      </p:pic>
      <p:sp>
        <p:nvSpPr>
          <p:cNvPr id="203" name="Picture Placeholder 2">
            <a:extLst>
              <a:ext uri="{FF2B5EF4-FFF2-40B4-BE49-F238E27FC236}">
                <a16:creationId xmlns:a16="http://schemas.microsoft.com/office/drawing/2014/main" id="{4558F120-BA4B-6947-859E-334572916DC1}"/>
              </a:ext>
            </a:extLst>
          </p:cNvPr>
          <p:cNvSpPr>
            <a:spLocks noGrp="1" noChangeAspect="1"/>
          </p:cNvSpPr>
          <p:nvPr>
            <p:ph type="pic" sz="quarter" idx="83" hasCustomPrompt="1"/>
          </p:nvPr>
        </p:nvSpPr>
        <p:spPr>
          <a:xfrm>
            <a:off x="6361626" y="4977610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1ACDB34F-ADEE-A140-A307-FC451A0357A9}"/>
              </a:ext>
            </a:extLst>
          </p:cNvPr>
          <p:cNvCxnSpPr>
            <a:cxnSpLocks/>
          </p:cNvCxnSpPr>
          <p:nvPr userDrawn="1"/>
        </p:nvCxnSpPr>
        <p:spPr>
          <a:xfrm>
            <a:off x="7576822" y="4710269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 Placeholder 4">
            <a:extLst>
              <a:ext uri="{FF2B5EF4-FFF2-40B4-BE49-F238E27FC236}">
                <a16:creationId xmlns:a16="http://schemas.microsoft.com/office/drawing/2014/main" id="{3D4ABB40-AAD8-4D41-A701-B820A2A991A7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179014" y="5618007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206" name="Text Placeholder 7">
            <a:extLst>
              <a:ext uri="{FF2B5EF4-FFF2-40B4-BE49-F238E27FC236}">
                <a16:creationId xmlns:a16="http://schemas.microsoft.com/office/drawing/2014/main" id="{72830D35-4039-8A4B-B946-E842DEAD5F3F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178970" y="5800633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07" name="Picture 206">
            <a:extLst>
              <a:ext uri="{FF2B5EF4-FFF2-40B4-BE49-F238E27FC236}">
                <a16:creationId xmlns:a16="http://schemas.microsoft.com/office/drawing/2014/main" id="{6CACBA72-B888-E145-8C23-ECB063380F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682" y="4975940"/>
            <a:ext cx="640080" cy="638892"/>
          </a:xfrm>
          <a:prstGeom prst="ellipse">
            <a:avLst/>
          </a:prstGeom>
        </p:spPr>
      </p:pic>
      <p:sp>
        <p:nvSpPr>
          <p:cNvPr id="208" name="Picture Placeholder 2">
            <a:extLst>
              <a:ext uri="{FF2B5EF4-FFF2-40B4-BE49-F238E27FC236}">
                <a16:creationId xmlns:a16="http://schemas.microsoft.com/office/drawing/2014/main" id="{86E78BAE-5582-B04D-AE6A-04DCEDD0CDE0}"/>
              </a:ext>
            </a:extLst>
          </p:cNvPr>
          <p:cNvSpPr>
            <a:spLocks noGrp="1" noChangeAspect="1"/>
          </p:cNvSpPr>
          <p:nvPr>
            <p:ph type="pic" sz="quarter" idx="86" hasCustomPrompt="1"/>
          </p:nvPr>
        </p:nvSpPr>
        <p:spPr>
          <a:xfrm>
            <a:off x="7283104" y="4977610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1C60B865-7C50-024F-925B-93D0C22CB9BC}"/>
              </a:ext>
            </a:extLst>
          </p:cNvPr>
          <p:cNvCxnSpPr>
            <a:cxnSpLocks/>
          </p:cNvCxnSpPr>
          <p:nvPr userDrawn="1"/>
        </p:nvCxnSpPr>
        <p:spPr>
          <a:xfrm>
            <a:off x="8525250" y="4713444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5A08228B-1443-D743-BB1F-B4EB5BCAA28F}"/>
              </a:ext>
            </a:extLst>
          </p:cNvPr>
          <p:cNvCxnSpPr>
            <a:cxnSpLocks/>
          </p:cNvCxnSpPr>
          <p:nvPr userDrawn="1"/>
        </p:nvCxnSpPr>
        <p:spPr>
          <a:xfrm flipH="1">
            <a:off x="8815107" y="4008053"/>
            <a:ext cx="342" cy="7065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 Placeholder 4">
            <a:extLst>
              <a:ext uri="{FF2B5EF4-FFF2-40B4-BE49-F238E27FC236}">
                <a16:creationId xmlns:a16="http://schemas.microsoft.com/office/drawing/2014/main" id="{32F6E2CD-8218-1C49-96F6-A7CC6168B9FA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8123093" y="5618007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2" name="Text Placeholder 7">
            <a:extLst>
              <a:ext uri="{FF2B5EF4-FFF2-40B4-BE49-F238E27FC236}">
                <a16:creationId xmlns:a16="http://schemas.microsoft.com/office/drawing/2014/main" id="{56C0AC6E-F61C-BD4A-BBCA-305B5E824417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8123049" y="5800633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13" name="Picture 212">
            <a:extLst>
              <a:ext uri="{FF2B5EF4-FFF2-40B4-BE49-F238E27FC236}">
                <a16:creationId xmlns:a16="http://schemas.microsoft.com/office/drawing/2014/main" id="{7D154655-0D1D-0942-83A3-EB5CEFB8FE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4761" y="4975940"/>
            <a:ext cx="640080" cy="638892"/>
          </a:xfrm>
          <a:prstGeom prst="ellipse">
            <a:avLst/>
          </a:prstGeom>
        </p:spPr>
      </p:pic>
      <p:sp>
        <p:nvSpPr>
          <p:cNvPr id="214" name="Picture Placeholder 2">
            <a:extLst>
              <a:ext uri="{FF2B5EF4-FFF2-40B4-BE49-F238E27FC236}">
                <a16:creationId xmlns:a16="http://schemas.microsoft.com/office/drawing/2014/main" id="{8DE48CDF-4862-2D41-9FB7-6685DCAE08A7}"/>
              </a:ext>
            </a:extLst>
          </p:cNvPr>
          <p:cNvSpPr>
            <a:spLocks noGrp="1" noChangeAspect="1"/>
          </p:cNvSpPr>
          <p:nvPr>
            <p:ph type="pic" sz="quarter" idx="89" hasCustomPrompt="1"/>
          </p:nvPr>
        </p:nvSpPr>
        <p:spPr>
          <a:xfrm>
            <a:off x="8227183" y="4977610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14C8FB34-AD33-4B43-B154-D376BCC19B4C}"/>
              </a:ext>
            </a:extLst>
          </p:cNvPr>
          <p:cNvCxnSpPr>
            <a:cxnSpLocks/>
          </p:cNvCxnSpPr>
          <p:nvPr userDrawn="1"/>
        </p:nvCxnSpPr>
        <p:spPr>
          <a:xfrm>
            <a:off x="9442379" y="4710269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 Placeholder 4">
            <a:extLst>
              <a:ext uri="{FF2B5EF4-FFF2-40B4-BE49-F238E27FC236}">
                <a16:creationId xmlns:a16="http://schemas.microsoft.com/office/drawing/2014/main" id="{CE407B0C-8185-004C-83C7-D54D156FD0AC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9044571" y="5618007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7" name="Text Placeholder 7">
            <a:extLst>
              <a:ext uri="{FF2B5EF4-FFF2-40B4-BE49-F238E27FC236}">
                <a16:creationId xmlns:a16="http://schemas.microsoft.com/office/drawing/2014/main" id="{53CC3EE0-BC4C-9F42-9490-B7433D417E19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9044527" y="5800633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18" name="Picture 217">
            <a:extLst>
              <a:ext uri="{FF2B5EF4-FFF2-40B4-BE49-F238E27FC236}">
                <a16:creationId xmlns:a16="http://schemas.microsoft.com/office/drawing/2014/main" id="{A0F3E7AE-7C8A-C64B-9A6F-7AB3CE992E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239" y="4975940"/>
            <a:ext cx="640080" cy="638892"/>
          </a:xfrm>
          <a:prstGeom prst="ellipse">
            <a:avLst/>
          </a:prstGeom>
        </p:spPr>
      </p:pic>
      <p:sp>
        <p:nvSpPr>
          <p:cNvPr id="219" name="Picture Placeholder 2">
            <a:extLst>
              <a:ext uri="{FF2B5EF4-FFF2-40B4-BE49-F238E27FC236}">
                <a16:creationId xmlns:a16="http://schemas.microsoft.com/office/drawing/2014/main" id="{60F71B2D-45E0-2D40-B51D-ACDB2CD99859}"/>
              </a:ext>
            </a:extLst>
          </p:cNvPr>
          <p:cNvSpPr>
            <a:spLocks noGrp="1" noChangeAspect="1"/>
          </p:cNvSpPr>
          <p:nvPr>
            <p:ph type="pic" sz="quarter" idx="92" hasCustomPrompt="1"/>
          </p:nvPr>
        </p:nvSpPr>
        <p:spPr>
          <a:xfrm>
            <a:off x="9148661" y="4977610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83DDD692-35BE-6240-938F-DF7536B82636}"/>
              </a:ext>
            </a:extLst>
          </p:cNvPr>
          <p:cNvCxnSpPr>
            <a:cxnSpLocks/>
          </p:cNvCxnSpPr>
          <p:nvPr userDrawn="1"/>
        </p:nvCxnSpPr>
        <p:spPr>
          <a:xfrm>
            <a:off x="10399241" y="4710269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3AF5582-5A6F-164D-81A3-F72CBFA84E2C}"/>
              </a:ext>
            </a:extLst>
          </p:cNvPr>
          <p:cNvCxnSpPr>
            <a:cxnSpLocks/>
          </p:cNvCxnSpPr>
          <p:nvPr userDrawn="1"/>
        </p:nvCxnSpPr>
        <p:spPr>
          <a:xfrm>
            <a:off x="10855693" y="4249829"/>
            <a:ext cx="0" cy="4647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1AB759A2-983D-6D40-8831-CB5A87313EFB}"/>
              </a:ext>
            </a:extLst>
          </p:cNvPr>
          <p:cNvCxnSpPr>
            <a:cxnSpLocks/>
          </p:cNvCxnSpPr>
          <p:nvPr userDrawn="1"/>
        </p:nvCxnSpPr>
        <p:spPr>
          <a:xfrm>
            <a:off x="10399241" y="4714578"/>
            <a:ext cx="914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 Placeholder 4">
            <a:extLst>
              <a:ext uri="{FF2B5EF4-FFF2-40B4-BE49-F238E27FC236}">
                <a16:creationId xmlns:a16="http://schemas.microsoft.com/office/drawing/2014/main" id="{BEFC65A9-39B4-A246-B026-A697E9446B2E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9997084" y="5618007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4" name="Text Placeholder 7">
            <a:extLst>
              <a:ext uri="{FF2B5EF4-FFF2-40B4-BE49-F238E27FC236}">
                <a16:creationId xmlns:a16="http://schemas.microsoft.com/office/drawing/2014/main" id="{C88DAA84-87D9-C744-8EF1-C5087A4F147C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9997040" y="5800633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25" name="Picture 224">
            <a:extLst>
              <a:ext uri="{FF2B5EF4-FFF2-40B4-BE49-F238E27FC236}">
                <a16:creationId xmlns:a16="http://schemas.microsoft.com/office/drawing/2014/main" id="{4A41280D-EB2E-FA44-A951-8E7CC552FF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752" y="4975940"/>
            <a:ext cx="640080" cy="638892"/>
          </a:xfrm>
          <a:prstGeom prst="ellipse">
            <a:avLst/>
          </a:prstGeom>
        </p:spPr>
      </p:pic>
      <p:sp>
        <p:nvSpPr>
          <p:cNvPr id="226" name="Picture Placeholder 2">
            <a:extLst>
              <a:ext uri="{FF2B5EF4-FFF2-40B4-BE49-F238E27FC236}">
                <a16:creationId xmlns:a16="http://schemas.microsoft.com/office/drawing/2014/main" id="{059FEAC7-1113-9E48-98F2-9192682268EE}"/>
              </a:ext>
            </a:extLst>
          </p:cNvPr>
          <p:cNvSpPr>
            <a:spLocks noGrp="1" noChangeAspect="1"/>
          </p:cNvSpPr>
          <p:nvPr>
            <p:ph type="pic" sz="quarter" idx="95" hasCustomPrompt="1"/>
          </p:nvPr>
        </p:nvSpPr>
        <p:spPr>
          <a:xfrm>
            <a:off x="10101174" y="4977610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A745580A-3705-F14C-94AE-7391D000748C}"/>
              </a:ext>
            </a:extLst>
          </p:cNvPr>
          <p:cNvCxnSpPr>
            <a:cxnSpLocks/>
          </p:cNvCxnSpPr>
          <p:nvPr userDrawn="1"/>
        </p:nvCxnSpPr>
        <p:spPr>
          <a:xfrm>
            <a:off x="11316370" y="4710269"/>
            <a:ext cx="0" cy="4045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 Placeholder 4">
            <a:extLst>
              <a:ext uri="{FF2B5EF4-FFF2-40B4-BE49-F238E27FC236}">
                <a16:creationId xmlns:a16="http://schemas.microsoft.com/office/drawing/2014/main" id="{A62261EE-819D-564E-A807-E5A354A3AB0E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10918562" y="5618007"/>
            <a:ext cx="805452" cy="35985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9" name="Text Placeholder 7">
            <a:extLst>
              <a:ext uri="{FF2B5EF4-FFF2-40B4-BE49-F238E27FC236}">
                <a16:creationId xmlns:a16="http://schemas.microsoft.com/office/drawing/2014/main" id="{BEF5EB89-E367-754D-8B37-80395AFC7953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10918518" y="5800633"/>
            <a:ext cx="805553" cy="349241"/>
          </a:xfrm>
        </p:spPr>
        <p:txBody>
          <a:bodyPr anchor="t">
            <a:noAutofit/>
          </a:bodyPr>
          <a:lstStyle>
            <a:lvl1pPr marL="0" indent="0" algn="ctr">
              <a:lnSpc>
                <a:spcPts val="1200"/>
              </a:lnSpc>
              <a:buNone/>
              <a:defRPr sz="7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30" name="Picture 229">
            <a:extLst>
              <a:ext uri="{FF2B5EF4-FFF2-40B4-BE49-F238E27FC236}">
                <a16:creationId xmlns:a16="http://schemas.microsoft.com/office/drawing/2014/main" id="{EAE371B2-DC78-2643-8F7A-A323E60DB4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230" y="4975940"/>
            <a:ext cx="640080" cy="638892"/>
          </a:xfrm>
          <a:prstGeom prst="ellipse">
            <a:avLst/>
          </a:prstGeom>
        </p:spPr>
      </p:pic>
      <p:sp>
        <p:nvSpPr>
          <p:cNvPr id="231" name="Picture Placeholder 2">
            <a:extLst>
              <a:ext uri="{FF2B5EF4-FFF2-40B4-BE49-F238E27FC236}">
                <a16:creationId xmlns:a16="http://schemas.microsoft.com/office/drawing/2014/main" id="{0A03D041-E6A1-CF4E-8033-42BA09E28E96}"/>
              </a:ext>
            </a:extLst>
          </p:cNvPr>
          <p:cNvSpPr>
            <a:spLocks noGrp="1" noChangeAspect="1"/>
          </p:cNvSpPr>
          <p:nvPr>
            <p:ph type="pic" sz="quarter" idx="98" hasCustomPrompt="1"/>
          </p:nvPr>
        </p:nvSpPr>
        <p:spPr>
          <a:xfrm>
            <a:off x="11022652" y="4977610"/>
            <a:ext cx="594360" cy="59436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ts val="500"/>
              </a:lnSpc>
              <a:buNone/>
              <a:defRPr sz="500"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93" name="Slide Number Placeholder 5">
            <a:extLst>
              <a:ext uri="{FF2B5EF4-FFF2-40B4-BE49-F238E27FC236}">
                <a16:creationId xmlns:a16="http://schemas.microsoft.com/office/drawing/2014/main" id="{8F099882-3552-2545-8D23-23F61B88A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13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0">
          <p15:clr>
            <a:srgbClr val="FBAE40"/>
          </p15:clr>
        </p15:guide>
        <p15:guide id="2" pos="6720">
          <p15:clr>
            <a:srgbClr val="FBAE40"/>
          </p15:clr>
        </p15:guide>
        <p15:guide id="3" pos="864">
          <p15:clr>
            <a:srgbClr val="FBAE40"/>
          </p15:clr>
        </p15:guide>
        <p15:guide id="4" pos="3216">
          <p15:clr>
            <a:srgbClr val="FBAE40"/>
          </p15:clr>
        </p15:guide>
        <p15:guide id="5" pos="4368">
          <p15:clr>
            <a:srgbClr val="FBAE40"/>
          </p15:clr>
        </p15:guide>
        <p15:guide id="6" pos="5544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743B3-DA83-7642-8ECD-A871152E2E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4EAF-CC54-BC43-9903-FD6DA1932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09" y="1333500"/>
            <a:ext cx="11370366" cy="14003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BE805E-7291-2547-9D6C-182D336F589A}"/>
              </a:ext>
            </a:extLst>
          </p:cNvPr>
          <p:cNvGrpSpPr/>
          <p:nvPr userDrawn="1"/>
        </p:nvGrpSpPr>
        <p:grpSpPr>
          <a:xfrm>
            <a:off x="465056" y="3900331"/>
            <a:ext cx="11269744" cy="237744"/>
            <a:chOff x="465056" y="3310128"/>
            <a:chExt cx="11269744" cy="23774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DB35F96-4506-DE49-9F87-274D0C674817}"/>
                </a:ext>
              </a:extLst>
            </p:cNvPr>
            <p:cNvCxnSpPr>
              <a:cxnSpLocks/>
              <a:endCxn id="10" idx="1"/>
            </p:cNvCxnSpPr>
            <p:nvPr userDrawn="1"/>
          </p:nvCxnSpPr>
          <p:spPr>
            <a:xfrm>
              <a:off x="465056" y="3429000"/>
              <a:ext cx="11150872" cy="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342D0C5-2FF1-E040-814E-8036897E9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5928" y="3310128"/>
              <a:ext cx="118872" cy="23774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2C4C70-6C88-B44B-AFCA-22A20BBA42CD}"/>
              </a:ext>
            </a:extLst>
          </p:cNvPr>
          <p:cNvGrpSpPr/>
          <p:nvPr userDrawn="1"/>
        </p:nvGrpSpPr>
        <p:grpSpPr>
          <a:xfrm>
            <a:off x="704037" y="3452437"/>
            <a:ext cx="1143000" cy="1143000"/>
            <a:chOff x="-1440413" y="1521229"/>
            <a:chExt cx="1143000" cy="1143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904EAF-7C42-1547-874B-73B5C920534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440413" y="1521229"/>
              <a:ext cx="1143000" cy="1143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976651E-CE6C-6D47-A738-D6CC49F3BC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413" y="1521229"/>
              <a:ext cx="1143000" cy="1143000"/>
            </a:xfrm>
            <a:prstGeom prst="rect">
              <a:avLst/>
            </a:prstGeom>
          </p:spPr>
        </p:pic>
      </p:grp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0822578-D3B4-3147-B171-F08A4D51F5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755" y="4666011"/>
            <a:ext cx="1115281" cy="78100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buNone/>
              <a:defRPr sz="850" u="none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Sldi</a:t>
            </a:r>
            <a:r>
              <a:rPr lang="en-US" dirty="0"/>
              <a:t> </a:t>
            </a:r>
            <a:r>
              <a:rPr lang="en-US" dirty="0" err="1"/>
              <a:t>mrind</a:t>
            </a:r>
            <a:r>
              <a:rPr lang="en-US" dirty="0"/>
              <a:t> </a:t>
            </a:r>
            <a:r>
              <a:rPr lang="en-US" dirty="0" err="1"/>
              <a:t>seijv</a:t>
            </a:r>
            <a:r>
              <a:rPr lang="en-US" dirty="0"/>
              <a:t> </a:t>
            </a:r>
            <a:r>
              <a:rPr lang="en-US" dirty="0" err="1"/>
              <a:t>milres</a:t>
            </a:r>
            <a:r>
              <a:rPr lang="en-US" dirty="0"/>
              <a:t> </a:t>
            </a:r>
            <a:r>
              <a:rPr lang="en-US" dirty="0" err="1"/>
              <a:t>wnalst</a:t>
            </a:r>
            <a:r>
              <a:rPr lang="en-US" dirty="0"/>
              <a:t> </a:t>
            </a:r>
            <a:r>
              <a:rPr lang="en-US" dirty="0" err="1"/>
              <a:t>neryds</a:t>
            </a:r>
            <a:r>
              <a:rPr lang="en-US" dirty="0"/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D8D78E-2FC8-F547-BA60-0017E37FA6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22156" y="4019203"/>
            <a:ext cx="685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210DF8F-97B9-0A4A-AA56-C923BC2239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4038" y="3793654"/>
            <a:ext cx="1145127" cy="469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1983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453739-A036-C94B-8258-E1A1313E0E41}"/>
              </a:ext>
            </a:extLst>
          </p:cNvPr>
          <p:cNvGrpSpPr/>
          <p:nvPr userDrawn="1"/>
        </p:nvGrpSpPr>
        <p:grpSpPr>
          <a:xfrm>
            <a:off x="2612797" y="3452437"/>
            <a:ext cx="1143000" cy="1143000"/>
            <a:chOff x="-1440413" y="1521229"/>
            <a:chExt cx="1143000" cy="1143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986F90C-3171-F947-B6E8-72DA9896F5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440413" y="1521229"/>
              <a:ext cx="1143000" cy="1143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2A027DF-9CD8-4644-AEF8-0290278EFA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413" y="1521229"/>
              <a:ext cx="1143000" cy="1143000"/>
            </a:xfrm>
            <a:prstGeom prst="rect">
              <a:avLst/>
            </a:prstGeom>
          </p:spPr>
        </p:pic>
      </p:grp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9477E060-A5FE-2943-8B86-AC16F29608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9642" y="3793654"/>
            <a:ext cx="1145127" cy="469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1989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C8ED2BD8-1DF2-904D-A6BE-441A6E8F8B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95927" y="4666011"/>
            <a:ext cx="1103321" cy="78100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buNone/>
              <a:defRPr sz="850" u="none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Sldi</a:t>
            </a:r>
            <a:r>
              <a:rPr lang="en-US" dirty="0"/>
              <a:t> </a:t>
            </a:r>
            <a:r>
              <a:rPr lang="en-US" dirty="0" err="1"/>
              <a:t>mrind</a:t>
            </a:r>
            <a:r>
              <a:rPr lang="en-US" dirty="0"/>
              <a:t> </a:t>
            </a:r>
            <a:r>
              <a:rPr lang="en-US" dirty="0" err="1"/>
              <a:t>seijv</a:t>
            </a:r>
            <a:r>
              <a:rPr lang="en-US" dirty="0"/>
              <a:t> </a:t>
            </a:r>
            <a:r>
              <a:rPr lang="en-US" dirty="0" err="1"/>
              <a:t>milres</a:t>
            </a:r>
            <a:r>
              <a:rPr lang="en-US" dirty="0"/>
              <a:t> </a:t>
            </a:r>
            <a:r>
              <a:rPr lang="en-US" dirty="0" err="1"/>
              <a:t>wnalst</a:t>
            </a:r>
            <a:r>
              <a:rPr lang="en-US" dirty="0"/>
              <a:t> </a:t>
            </a:r>
            <a:r>
              <a:rPr lang="en-US" dirty="0" err="1"/>
              <a:t>neryds</a:t>
            </a:r>
            <a:r>
              <a:rPr lang="en-US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2722B9-30DE-9A41-AF94-6F53F777D458}"/>
              </a:ext>
            </a:extLst>
          </p:cNvPr>
          <p:cNvGrpSpPr/>
          <p:nvPr userDrawn="1"/>
        </p:nvGrpSpPr>
        <p:grpSpPr>
          <a:xfrm>
            <a:off x="4521557" y="3452437"/>
            <a:ext cx="1143000" cy="1143000"/>
            <a:chOff x="-1440413" y="1521229"/>
            <a:chExt cx="1143000" cy="1143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1C6AEBE-E421-C74F-81F4-7013179E62B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440413" y="1521229"/>
              <a:ext cx="1143000" cy="1143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3D1FA13-CC12-3748-A093-9FF1A77FD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413" y="1521229"/>
              <a:ext cx="1143000" cy="1143000"/>
            </a:xfrm>
            <a:prstGeom prst="rect">
              <a:avLst/>
            </a:prstGeom>
          </p:spPr>
        </p:pic>
      </p:grp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327A39DE-7419-1442-B9E9-AAF7A32B60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7942" y="3793654"/>
            <a:ext cx="1145127" cy="469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1995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00EC307-4AEC-734A-AEA8-018A8FC0CD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17942" y="4666011"/>
            <a:ext cx="1145127" cy="78100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buNone/>
              <a:defRPr sz="850" u="none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Sldi</a:t>
            </a:r>
            <a:r>
              <a:rPr lang="en-US" dirty="0"/>
              <a:t> </a:t>
            </a:r>
            <a:r>
              <a:rPr lang="en-US" dirty="0" err="1"/>
              <a:t>mrind</a:t>
            </a:r>
            <a:r>
              <a:rPr lang="en-US" dirty="0"/>
              <a:t> </a:t>
            </a:r>
            <a:r>
              <a:rPr lang="en-US" dirty="0" err="1"/>
              <a:t>seijv</a:t>
            </a:r>
            <a:r>
              <a:rPr lang="en-US" dirty="0"/>
              <a:t> </a:t>
            </a:r>
            <a:r>
              <a:rPr lang="en-US" dirty="0" err="1"/>
              <a:t>milres</a:t>
            </a:r>
            <a:r>
              <a:rPr lang="en-US" dirty="0"/>
              <a:t> </a:t>
            </a:r>
            <a:r>
              <a:rPr lang="en-US" dirty="0" err="1"/>
              <a:t>wnalst</a:t>
            </a:r>
            <a:r>
              <a:rPr lang="en-US" dirty="0"/>
              <a:t> </a:t>
            </a:r>
            <a:r>
              <a:rPr lang="en-US" dirty="0" err="1"/>
              <a:t>neryds</a:t>
            </a:r>
            <a:r>
              <a:rPr lang="en-US" dirty="0"/>
              <a:t>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83312CF-DF67-7540-B272-A5C29CF9A6B8}"/>
              </a:ext>
            </a:extLst>
          </p:cNvPr>
          <p:cNvGrpSpPr/>
          <p:nvPr userDrawn="1"/>
        </p:nvGrpSpPr>
        <p:grpSpPr>
          <a:xfrm>
            <a:off x="6430317" y="3452437"/>
            <a:ext cx="1143000" cy="1143000"/>
            <a:chOff x="-1440413" y="1521229"/>
            <a:chExt cx="1143000" cy="1143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921956E-3A93-594E-9FD8-C981B6ED601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440413" y="1521229"/>
              <a:ext cx="1143000" cy="1143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08C5ABD-4DCE-7D48-8C72-E56768E22C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413" y="1521229"/>
              <a:ext cx="1143000" cy="1143000"/>
            </a:xfrm>
            <a:prstGeom prst="rect">
              <a:avLst/>
            </a:prstGeom>
          </p:spPr>
        </p:pic>
      </p:grp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F3BB1D05-7C56-6A4A-9D64-2381AC1328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3756" y="3793654"/>
            <a:ext cx="1108752" cy="469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2000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7C227056-C985-154B-95FE-9FE494E9E9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4519" y="4666011"/>
            <a:ext cx="1087989" cy="78100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buNone/>
              <a:defRPr sz="850" u="none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Sldi</a:t>
            </a:r>
            <a:r>
              <a:rPr lang="en-US" dirty="0"/>
              <a:t> </a:t>
            </a:r>
            <a:r>
              <a:rPr lang="en-US" dirty="0" err="1"/>
              <a:t>mrind</a:t>
            </a:r>
            <a:r>
              <a:rPr lang="en-US" dirty="0"/>
              <a:t> </a:t>
            </a:r>
            <a:r>
              <a:rPr lang="en-US" dirty="0" err="1"/>
              <a:t>seijv</a:t>
            </a:r>
            <a:r>
              <a:rPr lang="en-US" dirty="0"/>
              <a:t> </a:t>
            </a:r>
            <a:r>
              <a:rPr lang="en-US" dirty="0" err="1"/>
              <a:t>milres</a:t>
            </a:r>
            <a:r>
              <a:rPr lang="en-US" dirty="0"/>
              <a:t> </a:t>
            </a:r>
            <a:r>
              <a:rPr lang="en-US" dirty="0" err="1"/>
              <a:t>wnalst</a:t>
            </a:r>
            <a:r>
              <a:rPr lang="en-US" dirty="0"/>
              <a:t> </a:t>
            </a:r>
            <a:r>
              <a:rPr lang="en-US" dirty="0" err="1"/>
              <a:t>neryds</a:t>
            </a:r>
            <a:r>
              <a:rPr lang="en-US" dirty="0"/>
              <a:t>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6118E52-5D4A-9445-AA67-DB957E75341C}"/>
              </a:ext>
            </a:extLst>
          </p:cNvPr>
          <p:cNvGrpSpPr/>
          <p:nvPr userDrawn="1"/>
        </p:nvGrpSpPr>
        <p:grpSpPr>
          <a:xfrm>
            <a:off x="8339077" y="3452437"/>
            <a:ext cx="1143000" cy="1143000"/>
            <a:chOff x="-1440413" y="1521229"/>
            <a:chExt cx="1143000" cy="1143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3150993-8DCD-374A-886C-AD9821A1F5B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440413" y="1521229"/>
              <a:ext cx="1143000" cy="1143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5335A40-61F2-A343-ACA1-B5ECC3A015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413" y="1521229"/>
              <a:ext cx="1143000" cy="1143000"/>
            </a:xfrm>
            <a:prstGeom prst="rect">
              <a:avLst/>
            </a:prstGeom>
          </p:spPr>
        </p:pic>
      </p:grp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32DB4B54-D215-CF4D-A0AE-8A6E32017D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42608" y="3793654"/>
            <a:ext cx="1145127" cy="469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2015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4AD2D33-647B-5141-8659-5DDF45F281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39078" y="4666011"/>
            <a:ext cx="1142999" cy="78100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buNone/>
              <a:defRPr sz="850" u="none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Sldi</a:t>
            </a:r>
            <a:r>
              <a:rPr lang="en-US" dirty="0"/>
              <a:t> </a:t>
            </a:r>
            <a:r>
              <a:rPr lang="en-US" dirty="0" err="1"/>
              <a:t>mrind</a:t>
            </a:r>
            <a:r>
              <a:rPr lang="en-US" dirty="0"/>
              <a:t> </a:t>
            </a:r>
            <a:r>
              <a:rPr lang="en-US" dirty="0" err="1"/>
              <a:t>seijv</a:t>
            </a:r>
            <a:r>
              <a:rPr lang="en-US" dirty="0"/>
              <a:t> </a:t>
            </a:r>
            <a:r>
              <a:rPr lang="en-US" dirty="0" err="1"/>
              <a:t>milres</a:t>
            </a:r>
            <a:r>
              <a:rPr lang="en-US" dirty="0"/>
              <a:t> </a:t>
            </a:r>
            <a:r>
              <a:rPr lang="en-US" dirty="0" err="1"/>
              <a:t>wnalst</a:t>
            </a:r>
            <a:r>
              <a:rPr lang="en-US" dirty="0"/>
              <a:t> </a:t>
            </a:r>
            <a:r>
              <a:rPr lang="en-US" dirty="0" err="1"/>
              <a:t>neryds</a:t>
            </a:r>
            <a:r>
              <a:rPr lang="en-US" dirty="0"/>
              <a:t>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8F11A62-DC6D-D442-9DC1-DA53D8022473}"/>
              </a:ext>
            </a:extLst>
          </p:cNvPr>
          <p:cNvGrpSpPr/>
          <p:nvPr userDrawn="1"/>
        </p:nvGrpSpPr>
        <p:grpSpPr>
          <a:xfrm>
            <a:off x="10247836" y="3452437"/>
            <a:ext cx="1143000" cy="1143000"/>
            <a:chOff x="-1440413" y="1521229"/>
            <a:chExt cx="1143000" cy="1143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0F6B3F9-4910-0F43-A010-FB5EBB23E15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440413" y="1521229"/>
              <a:ext cx="1143000" cy="1143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BFD0CE3-3A70-D043-9013-B57F81086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413" y="1521229"/>
              <a:ext cx="1143000" cy="1143000"/>
            </a:xfrm>
            <a:prstGeom prst="rect">
              <a:avLst/>
            </a:prstGeom>
          </p:spPr>
        </p:pic>
      </p:grp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C5D9587-B8F0-1F46-8FDA-DBB98BC0EF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47837" y="3793654"/>
            <a:ext cx="1145127" cy="469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2020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91858E9-71A4-2242-B30D-1CC39F7C7E3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247836" y="4666011"/>
            <a:ext cx="1142999" cy="78100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buNone/>
              <a:defRPr sz="850" u="none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Sldi</a:t>
            </a:r>
            <a:r>
              <a:rPr lang="en-US" dirty="0"/>
              <a:t> </a:t>
            </a:r>
            <a:r>
              <a:rPr lang="en-US" dirty="0" err="1"/>
              <a:t>mrind</a:t>
            </a:r>
            <a:r>
              <a:rPr lang="en-US" dirty="0"/>
              <a:t> </a:t>
            </a:r>
            <a:r>
              <a:rPr lang="en-US" dirty="0" err="1"/>
              <a:t>seijv</a:t>
            </a:r>
            <a:r>
              <a:rPr lang="en-US" dirty="0"/>
              <a:t> </a:t>
            </a:r>
            <a:r>
              <a:rPr lang="en-US" dirty="0" err="1"/>
              <a:t>milres</a:t>
            </a:r>
            <a:r>
              <a:rPr lang="en-US" dirty="0"/>
              <a:t> </a:t>
            </a:r>
            <a:r>
              <a:rPr lang="en-US" dirty="0" err="1"/>
              <a:t>wnalst</a:t>
            </a:r>
            <a:r>
              <a:rPr lang="en-US" dirty="0"/>
              <a:t> </a:t>
            </a:r>
            <a:r>
              <a:rPr lang="en-US" dirty="0" err="1"/>
              <a:t>neryds</a:t>
            </a:r>
            <a:r>
              <a:rPr lang="en-US" dirty="0"/>
              <a:t>.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5ABCB9AE-6233-0A4C-8BE3-1F9075F16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D6656DDE-DF5D-8C46-B9B8-A97C458DE8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490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AB47AC8-8D34-CC44-88C3-97F46A9658E5}"/>
              </a:ext>
            </a:extLst>
          </p:cNvPr>
          <p:cNvGrpSpPr/>
          <p:nvPr userDrawn="1"/>
        </p:nvGrpSpPr>
        <p:grpSpPr>
          <a:xfrm>
            <a:off x="465056" y="3310128"/>
            <a:ext cx="11269744" cy="237744"/>
            <a:chOff x="465056" y="3310128"/>
            <a:chExt cx="11269744" cy="23774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548C23-80AE-2A4F-9909-288C1DF10B97}"/>
                </a:ext>
              </a:extLst>
            </p:cNvPr>
            <p:cNvCxnSpPr>
              <a:cxnSpLocks/>
              <a:endCxn id="14" idx="1"/>
            </p:cNvCxnSpPr>
            <p:nvPr userDrawn="1"/>
          </p:nvCxnSpPr>
          <p:spPr>
            <a:xfrm>
              <a:off x="465056" y="3429000"/>
              <a:ext cx="11150872" cy="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F92AE58-34F6-9641-8527-604F0E151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5928" y="3310128"/>
              <a:ext cx="118872" cy="237744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31919990-EC0A-D647-B93E-DF9EAF362537}"/>
              </a:ext>
            </a:extLst>
          </p:cNvPr>
          <p:cNvSpPr>
            <a:spLocks noChangeAspect="1"/>
          </p:cNvSpPr>
          <p:nvPr userDrawn="1"/>
        </p:nvSpPr>
        <p:spPr>
          <a:xfrm>
            <a:off x="704037" y="2862234"/>
            <a:ext cx="1143000" cy="1143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7BDBD0-87F3-BE4C-87CF-8EEBDE58B4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73" y="2862234"/>
            <a:ext cx="1143000" cy="1143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ED4A02-6B42-1140-A615-B4EE4172BC1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31755" y="4075808"/>
            <a:ext cx="1115281" cy="78100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buNone/>
              <a:defRPr sz="850" u="none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Sldi</a:t>
            </a:r>
            <a:r>
              <a:rPr lang="en-US" dirty="0"/>
              <a:t> </a:t>
            </a:r>
            <a:r>
              <a:rPr lang="en-US" dirty="0" err="1"/>
              <a:t>mrind</a:t>
            </a:r>
            <a:r>
              <a:rPr lang="en-US" dirty="0"/>
              <a:t> </a:t>
            </a:r>
            <a:r>
              <a:rPr lang="en-US" dirty="0" err="1"/>
              <a:t>seijv</a:t>
            </a:r>
            <a:r>
              <a:rPr lang="en-US" dirty="0"/>
              <a:t> </a:t>
            </a:r>
            <a:r>
              <a:rPr lang="en-US" dirty="0" err="1"/>
              <a:t>milres</a:t>
            </a:r>
            <a:r>
              <a:rPr lang="en-US" dirty="0"/>
              <a:t> </a:t>
            </a:r>
            <a:r>
              <a:rPr lang="en-US" dirty="0" err="1"/>
              <a:t>wnalst</a:t>
            </a:r>
            <a:r>
              <a:rPr lang="en-US" dirty="0"/>
              <a:t> </a:t>
            </a:r>
            <a:r>
              <a:rPr lang="en-US" dirty="0" err="1"/>
              <a:t>neryds</a:t>
            </a:r>
            <a:r>
              <a:rPr lang="en-US" dirty="0"/>
              <a:t>.</a:t>
            </a:r>
          </a:p>
        </p:txBody>
      </p:sp>
      <p:sp>
        <p:nvSpPr>
          <p:cNvPr id="71" name="Title Placeholder 1">
            <a:extLst>
              <a:ext uri="{FF2B5EF4-FFF2-40B4-BE49-F238E27FC236}">
                <a16:creationId xmlns:a16="http://schemas.microsoft.com/office/drawing/2014/main" id="{39E6EE13-C2C5-E14F-AA4A-CC18176D677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54909" y="461282"/>
            <a:ext cx="11370366" cy="6058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9E652D0-8BD3-C844-8411-8F1FE2E2BB69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22156" y="3429000"/>
            <a:ext cx="685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2C3DD4-BE78-BA45-A3BD-C8FE27FD872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4038" y="3203451"/>
            <a:ext cx="1145127" cy="469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1983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56C56B7-55AA-3643-8566-01F14FBA42E0}"/>
              </a:ext>
            </a:extLst>
          </p:cNvPr>
          <p:cNvGrpSpPr/>
          <p:nvPr userDrawn="1"/>
        </p:nvGrpSpPr>
        <p:grpSpPr>
          <a:xfrm>
            <a:off x="2586222" y="2855167"/>
            <a:ext cx="1169575" cy="1147667"/>
            <a:chOff x="-1466988" y="1521229"/>
            <a:chExt cx="1169575" cy="1147667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4E6774B-3A38-3F46-B53E-0F8E8395651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440413" y="1521229"/>
              <a:ext cx="1143000" cy="1143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E3A94B9-94EA-7E4B-9DD2-6E4CB4B3F3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66988" y="1525896"/>
              <a:ext cx="1143000" cy="1143000"/>
            </a:xfrm>
            <a:prstGeom prst="rect">
              <a:avLst/>
            </a:prstGeom>
          </p:spPr>
        </p:pic>
      </p:grp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D75AC3E9-2277-4842-B135-A6B5F912A07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589642" y="3203451"/>
            <a:ext cx="1145127" cy="469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1989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837FDEBC-F559-8249-8986-9BD0B7F91F7C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595927" y="4075808"/>
            <a:ext cx="1103321" cy="78100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buNone/>
              <a:defRPr sz="850" u="none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Sldi</a:t>
            </a:r>
            <a:r>
              <a:rPr lang="en-US" dirty="0"/>
              <a:t> </a:t>
            </a:r>
            <a:r>
              <a:rPr lang="en-US" dirty="0" err="1"/>
              <a:t>mrind</a:t>
            </a:r>
            <a:r>
              <a:rPr lang="en-US" dirty="0"/>
              <a:t> </a:t>
            </a:r>
            <a:r>
              <a:rPr lang="en-US" dirty="0" err="1"/>
              <a:t>seijv</a:t>
            </a:r>
            <a:r>
              <a:rPr lang="en-US" dirty="0"/>
              <a:t> </a:t>
            </a:r>
            <a:r>
              <a:rPr lang="en-US" dirty="0" err="1"/>
              <a:t>milres</a:t>
            </a:r>
            <a:r>
              <a:rPr lang="en-US" dirty="0"/>
              <a:t> </a:t>
            </a:r>
            <a:r>
              <a:rPr lang="en-US" dirty="0" err="1"/>
              <a:t>wnalst</a:t>
            </a:r>
            <a:r>
              <a:rPr lang="en-US" dirty="0"/>
              <a:t> </a:t>
            </a:r>
            <a:r>
              <a:rPr lang="en-US" dirty="0" err="1"/>
              <a:t>neryds</a:t>
            </a:r>
            <a:r>
              <a:rPr lang="en-US" dirty="0"/>
              <a:t>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500880A-FEDF-2147-AD77-0FB748B008EB}"/>
              </a:ext>
            </a:extLst>
          </p:cNvPr>
          <p:cNvGrpSpPr/>
          <p:nvPr userDrawn="1"/>
        </p:nvGrpSpPr>
        <p:grpSpPr>
          <a:xfrm>
            <a:off x="4521557" y="2862234"/>
            <a:ext cx="1143000" cy="1143000"/>
            <a:chOff x="-1440413" y="1521229"/>
            <a:chExt cx="1143000" cy="1143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6C6ACA9-B629-0441-95CA-C8D71BD9248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440413" y="1521229"/>
              <a:ext cx="1143000" cy="1143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030B6A43-A8BE-8543-9DBE-BEFBB94AC0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413" y="1521229"/>
              <a:ext cx="1143000" cy="1143000"/>
            </a:xfrm>
            <a:prstGeom prst="rect">
              <a:avLst/>
            </a:prstGeom>
          </p:spPr>
        </p:pic>
      </p:grpSp>
      <p:sp>
        <p:nvSpPr>
          <p:cNvPr id="77" name="Text Placeholder 6">
            <a:extLst>
              <a:ext uri="{FF2B5EF4-FFF2-40B4-BE49-F238E27FC236}">
                <a16:creationId xmlns:a16="http://schemas.microsoft.com/office/drawing/2014/main" id="{3EA8A10E-AF6E-CD4D-9987-28FD6238A87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4517942" y="3203451"/>
            <a:ext cx="1145127" cy="469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1995</a:t>
            </a:r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9FD0F087-F448-F140-94BB-C3836CA4BFFC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4517942" y="4075808"/>
            <a:ext cx="1145127" cy="78100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buNone/>
              <a:defRPr sz="850" u="none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Sldi</a:t>
            </a:r>
            <a:r>
              <a:rPr lang="en-US" dirty="0"/>
              <a:t> </a:t>
            </a:r>
            <a:r>
              <a:rPr lang="en-US" dirty="0" err="1"/>
              <a:t>mrind</a:t>
            </a:r>
            <a:r>
              <a:rPr lang="en-US" dirty="0"/>
              <a:t> </a:t>
            </a:r>
            <a:r>
              <a:rPr lang="en-US" dirty="0" err="1"/>
              <a:t>seijv</a:t>
            </a:r>
            <a:r>
              <a:rPr lang="en-US" dirty="0"/>
              <a:t> </a:t>
            </a:r>
            <a:r>
              <a:rPr lang="en-US" dirty="0" err="1"/>
              <a:t>milres</a:t>
            </a:r>
            <a:r>
              <a:rPr lang="en-US" dirty="0"/>
              <a:t> </a:t>
            </a:r>
            <a:r>
              <a:rPr lang="en-US" dirty="0" err="1"/>
              <a:t>wnalst</a:t>
            </a:r>
            <a:r>
              <a:rPr lang="en-US" dirty="0"/>
              <a:t> </a:t>
            </a:r>
            <a:r>
              <a:rPr lang="en-US" dirty="0" err="1"/>
              <a:t>neryds</a:t>
            </a:r>
            <a:r>
              <a:rPr lang="en-US" dirty="0"/>
              <a:t>.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CDC713E-D071-984B-AFB5-7CBFCA24C268}"/>
              </a:ext>
            </a:extLst>
          </p:cNvPr>
          <p:cNvGrpSpPr/>
          <p:nvPr userDrawn="1"/>
        </p:nvGrpSpPr>
        <p:grpSpPr>
          <a:xfrm>
            <a:off x="6430317" y="2862234"/>
            <a:ext cx="1143000" cy="1143000"/>
            <a:chOff x="-1440413" y="1521229"/>
            <a:chExt cx="1143000" cy="11430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751B6AE-2CEE-964F-B288-02E0599D26E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440413" y="1521229"/>
              <a:ext cx="1143000" cy="1143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873A3931-645A-8F47-B2DC-D2F602FB9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413" y="1521229"/>
              <a:ext cx="1143000" cy="1143000"/>
            </a:xfrm>
            <a:prstGeom prst="rect">
              <a:avLst/>
            </a:prstGeom>
          </p:spPr>
        </p:pic>
      </p:grpSp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5FA6989C-FF9D-4B4C-928D-57F5293092F6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6473756" y="3203451"/>
            <a:ext cx="1108752" cy="469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2000</a:t>
            </a:r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id="{8B433F22-51EC-434E-B38C-7E46DC2BDE7C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494519" y="4075808"/>
            <a:ext cx="1087989" cy="78100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buNone/>
              <a:defRPr sz="850" u="none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Sldi</a:t>
            </a:r>
            <a:r>
              <a:rPr lang="en-US" dirty="0"/>
              <a:t> </a:t>
            </a:r>
            <a:r>
              <a:rPr lang="en-US" dirty="0" err="1"/>
              <a:t>mrind</a:t>
            </a:r>
            <a:r>
              <a:rPr lang="en-US" dirty="0"/>
              <a:t> </a:t>
            </a:r>
            <a:r>
              <a:rPr lang="en-US" dirty="0" err="1"/>
              <a:t>seijv</a:t>
            </a:r>
            <a:r>
              <a:rPr lang="en-US" dirty="0"/>
              <a:t> </a:t>
            </a:r>
            <a:r>
              <a:rPr lang="en-US" dirty="0" err="1"/>
              <a:t>milres</a:t>
            </a:r>
            <a:r>
              <a:rPr lang="en-US" dirty="0"/>
              <a:t> </a:t>
            </a:r>
            <a:r>
              <a:rPr lang="en-US" dirty="0" err="1"/>
              <a:t>wnalst</a:t>
            </a:r>
            <a:r>
              <a:rPr lang="en-US" dirty="0"/>
              <a:t> </a:t>
            </a:r>
            <a:r>
              <a:rPr lang="en-US" dirty="0" err="1"/>
              <a:t>neryds</a:t>
            </a:r>
            <a:r>
              <a:rPr lang="en-US" dirty="0"/>
              <a:t>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EC45DFA-0E6A-8E48-A499-53E706E495E4}"/>
              </a:ext>
            </a:extLst>
          </p:cNvPr>
          <p:cNvGrpSpPr/>
          <p:nvPr userDrawn="1"/>
        </p:nvGrpSpPr>
        <p:grpSpPr>
          <a:xfrm>
            <a:off x="8339077" y="2862234"/>
            <a:ext cx="1143000" cy="1143000"/>
            <a:chOff x="-1440413" y="1521229"/>
            <a:chExt cx="1143000" cy="114300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D9A4DB6-73E8-F746-AEF4-5AB5EB4A314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440413" y="1521229"/>
              <a:ext cx="1143000" cy="1143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BA2C02F3-D8A9-4B44-8215-DE3BEFE8BD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413" y="1521229"/>
              <a:ext cx="1143000" cy="1143000"/>
            </a:xfrm>
            <a:prstGeom prst="rect">
              <a:avLst/>
            </a:prstGeom>
          </p:spPr>
        </p:pic>
      </p:grpSp>
      <p:sp>
        <p:nvSpPr>
          <p:cNvPr id="87" name="Text Placeholder 6">
            <a:extLst>
              <a:ext uri="{FF2B5EF4-FFF2-40B4-BE49-F238E27FC236}">
                <a16:creationId xmlns:a16="http://schemas.microsoft.com/office/drawing/2014/main" id="{540C8B72-5459-9B45-9075-8BA542209455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8342608" y="3203451"/>
            <a:ext cx="1145127" cy="469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2015</a:t>
            </a:r>
          </a:p>
        </p:txBody>
      </p:sp>
      <p:sp>
        <p:nvSpPr>
          <p:cNvPr id="88" name="Text Placeholder 7">
            <a:extLst>
              <a:ext uri="{FF2B5EF4-FFF2-40B4-BE49-F238E27FC236}">
                <a16:creationId xmlns:a16="http://schemas.microsoft.com/office/drawing/2014/main" id="{B834FDA5-D6C3-7F42-8B8F-18345D479132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8339078" y="4075808"/>
            <a:ext cx="1142999" cy="78100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buNone/>
              <a:defRPr sz="850" u="none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Sldi</a:t>
            </a:r>
            <a:r>
              <a:rPr lang="en-US" dirty="0"/>
              <a:t> </a:t>
            </a:r>
            <a:r>
              <a:rPr lang="en-US" dirty="0" err="1"/>
              <a:t>mrind</a:t>
            </a:r>
            <a:r>
              <a:rPr lang="en-US" dirty="0"/>
              <a:t> </a:t>
            </a:r>
            <a:r>
              <a:rPr lang="en-US" dirty="0" err="1"/>
              <a:t>seijv</a:t>
            </a:r>
            <a:r>
              <a:rPr lang="en-US" dirty="0"/>
              <a:t> </a:t>
            </a:r>
            <a:r>
              <a:rPr lang="en-US" dirty="0" err="1"/>
              <a:t>milres</a:t>
            </a:r>
            <a:r>
              <a:rPr lang="en-US" dirty="0"/>
              <a:t> </a:t>
            </a:r>
            <a:r>
              <a:rPr lang="en-US" dirty="0" err="1"/>
              <a:t>wnalst</a:t>
            </a:r>
            <a:r>
              <a:rPr lang="en-US" dirty="0"/>
              <a:t> </a:t>
            </a:r>
            <a:r>
              <a:rPr lang="en-US" dirty="0" err="1"/>
              <a:t>neryds</a:t>
            </a:r>
            <a:r>
              <a:rPr lang="en-US" dirty="0"/>
              <a:t>.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A46A019-8848-4D44-B39A-DB6EBE8346A6}"/>
              </a:ext>
            </a:extLst>
          </p:cNvPr>
          <p:cNvGrpSpPr/>
          <p:nvPr userDrawn="1"/>
        </p:nvGrpSpPr>
        <p:grpSpPr>
          <a:xfrm>
            <a:off x="10247836" y="2862234"/>
            <a:ext cx="1143000" cy="1143000"/>
            <a:chOff x="-1440413" y="1521229"/>
            <a:chExt cx="1143000" cy="11430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A2E7E10-3D8F-4D4B-ADBB-793875C9310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440413" y="1521229"/>
              <a:ext cx="1143000" cy="1143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A6582154-044A-8D4C-93A2-D39C15B07E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40413" y="1521229"/>
              <a:ext cx="1143000" cy="1143000"/>
            </a:xfrm>
            <a:prstGeom prst="rect">
              <a:avLst/>
            </a:prstGeom>
          </p:spPr>
        </p:pic>
      </p:grp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3D1266D6-A45F-CF47-8D5E-FABE9B48D34E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247837" y="3203451"/>
            <a:ext cx="1145127" cy="469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2020</a:t>
            </a:r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95FC1895-DEA6-024A-AFE1-EBE8B043C2C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0247836" y="4075808"/>
            <a:ext cx="1142999" cy="78100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buNone/>
              <a:defRPr sz="850" u="none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Sldi</a:t>
            </a:r>
            <a:r>
              <a:rPr lang="en-US" dirty="0"/>
              <a:t> </a:t>
            </a:r>
            <a:r>
              <a:rPr lang="en-US" dirty="0" err="1"/>
              <a:t>mrind</a:t>
            </a:r>
            <a:r>
              <a:rPr lang="en-US" dirty="0"/>
              <a:t> </a:t>
            </a:r>
            <a:r>
              <a:rPr lang="en-US" dirty="0" err="1"/>
              <a:t>seijv</a:t>
            </a:r>
            <a:r>
              <a:rPr lang="en-US" dirty="0"/>
              <a:t> </a:t>
            </a:r>
            <a:r>
              <a:rPr lang="en-US" dirty="0" err="1"/>
              <a:t>milres</a:t>
            </a:r>
            <a:r>
              <a:rPr lang="en-US" dirty="0"/>
              <a:t> </a:t>
            </a:r>
            <a:r>
              <a:rPr lang="en-US" dirty="0" err="1"/>
              <a:t>wnalst</a:t>
            </a:r>
            <a:r>
              <a:rPr lang="en-US" dirty="0"/>
              <a:t> </a:t>
            </a:r>
            <a:r>
              <a:rPr lang="en-US" dirty="0" err="1"/>
              <a:t>neryds</a:t>
            </a:r>
            <a:r>
              <a:rPr lang="en-US" dirty="0"/>
              <a:t>.</a:t>
            </a: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7D241E9B-F196-4E44-8421-39EF4551F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30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2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11AF75-8597-0242-AC55-32073909A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10" y="1"/>
            <a:ext cx="11049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7C64DB-DAFF-A446-A34B-A2CB79CA406F}"/>
              </a:ext>
            </a:extLst>
          </p:cNvPr>
          <p:cNvSpPr/>
          <p:nvPr userDrawn="1"/>
        </p:nvSpPr>
        <p:spPr>
          <a:xfrm>
            <a:off x="0" y="0"/>
            <a:ext cx="42702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88" y="467513"/>
            <a:ext cx="3504175" cy="2147957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headline is three lines of text at the max.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06AB20-2A6A-C049-9237-DF06AAC2A328}"/>
              </a:ext>
            </a:extLst>
          </p:cNvPr>
          <p:cNvCxnSpPr>
            <a:cxnSpLocks/>
          </p:cNvCxnSpPr>
          <p:nvPr userDrawn="1"/>
        </p:nvCxnSpPr>
        <p:spPr>
          <a:xfrm>
            <a:off x="457200" y="2953808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AB7A5C3-F30C-B444-8112-66DF4B54C8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288" y="3344497"/>
            <a:ext cx="3504175" cy="2203779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2CD2D-940D-9349-944A-16653346A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7C06410-0779-F04B-B2FE-A27087998C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9162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2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2" userDrawn="1">
          <p15:clr>
            <a:srgbClr val="FBAE40"/>
          </p15:clr>
        </p15:guide>
        <p15:guide id="2" pos="2688" userDrawn="1">
          <p15:clr>
            <a:srgbClr val="FBAE40"/>
          </p15:clr>
        </p15:guide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0B64B3-504D-EF45-9F80-C232026C2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" y="0"/>
            <a:ext cx="12188952" cy="68634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909" y="1111402"/>
            <a:ext cx="5588691" cy="2320842"/>
          </a:xfrm>
        </p:spPr>
        <p:txBody>
          <a:bodyPr anchor="b">
            <a:noAutofit/>
          </a:bodyPr>
          <a:lstStyle>
            <a:lvl1pPr>
              <a:lnSpc>
                <a:spcPts val="3800"/>
              </a:lnSpc>
              <a:defRPr sz="3400"/>
            </a:lvl1pPr>
          </a:lstStyle>
          <a:p>
            <a:r>
              <a:rPr lang="en-US" dirty="0"/>
              <a:t>The headline text will go here with a max of three lines of copy and the text box is bottom baseline.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110CA0-D180-6947-BEB6-C5B0F4EE6F5E}"/>
              </a:ext>
            </a:extLst>
          </p:cNvPr>
          <p:cNvCxnSpPr>
            <a:cxnSpLocks/>
          </p:cNvCxnSpPr>
          <p:nvPr userDrawn="1"/>
        </p:nvCxnSpPr>
        <p:spPr>
          <a:xfrm>
            <a:off x="457200" y="3794354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8FEBA-CB53-AD4E-B3EF-03F6291F5E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5600" y="4176438"/>
            <a:ext cx="5480050" cy="123507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600"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5CD3B4F-DE95-C345-8B38-F88984A8057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7878" y="818898"/>
            <a:ext cx="3657600" cy="292503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OVERVIEW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30DCE4A-4395-F64C-BB71-D537A30E7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E4572A8-3389-384A-8F5F-F72F628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55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61713B1-7014-EB40-9855-1B270F10378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260028" y="6875"/>
            <a:ext cx="7931972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7C64DB-DAFF-A446-A34B-A2CB79CA406F}"/>
              </a:ext>
            </a:extLst>
          </p:cNvPr>
          <p:cNvSpPr/>
          <p:nvPr userDrawn="1"/>
        </p:nvSpPr>
        <p:spPr>
          <a:xfrm>
            <a:off x="0" y="0"/>
            <a:ext cx="42702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88" y="467513"/>
            <a:ext cx="3504175" cy="2147957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headline is three lines of text at the max.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06AB20-2A6A-C049-9237-DF06AAC2A328}"/>
              </a:ext>
            </a:extLst>
          </p:cNvPr>
          <p:cNvCxnSpPr>
            <a:cxnSpLocks/>
          </p:cNvCxnSpPr>
          <p:nvPr userDrawn="1"/>
        </p:nvCxnSpPr>
        <p:spPr>
          <a:xfrm>
            <a:off x="457200" y="2953808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AB7A5C3-F30C-B444-8112-66DF4B54C8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288" y="3344497"/>
            <a:ext cx="3504175" cy="2203779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8FD408F-BA74-0149-99F1-5803488F8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E3E67FE-AD91-E046-8A7D-9B62418C9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9162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08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2">
          <p15:clr>
            <a:srgbClr val="FBAE40"/>
          </p15:clr>
        </p15:guide>
        <p15:guide id="2" pos="2688">
          <p15:clr>
            <a:srgbClr val="FBAE40"/>
          </p15:clr>
        </p15:guide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059460-8AC3-4744-BF22-B028E3C1CB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66"/>
          <a:stretch/>
        </p:blipFill>
        <p:spPr>
          <a:xfrm flipH="1">
            <a:off x="3483864" y="0"/>
            <a:ext cx="870813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7C64DB-DAFF-A446-A34B-A2CB79CA406F}"/>
              </a:ext>
            </a:extLst>
          </p:cNvPr>
          <p:cNvSpPr/>
          <p:nvPr userDrawn="1"/>
        </p:nvSpPr>
        <p:spPr>
          <a:xfrm>
            <a:off x="0" y="0"/>
            <a:ext cx="42702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88" y="467513"/>
            <a:ext cx="3504175" cy="2147957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headline is three lines of text at the max.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C6EB0-445A-5547-95A5-2EEC2D04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06AB20-2A6A-C049-9237-DF06AAC2A328}"/>
              </a:ext>
            </a:extLst>
          </p:cNvPr>
          <p:cNvCxnSpPr>
            <a:cxnSpLocks/>
          </p:cNvCxnSpPr>
          <p:nvPr userDrawn="1"/>
        </p:nvCxnSpPr>
        <p:spPr>
          <a:xfrm>
            <a:off x="457200" y="2953808"/>
            <a:ext cx="685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AB7A5C3-F30C-B444-8112-66DF4B54C8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288" y="3344497"/>
            <a:ext cx="3504175" cy="2203779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74BFD38-6647-964D-9AE9-60201DB3F3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9162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58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2">
          <p15:clr>
            <a:srgbClr val="FBAE40"/>
          </p15:clr>
        </p15:guide>
        <p15:guide id="2" pos="2688">
          <p15:clr>
            <a:srgbClr val="FBAE40"/>
          </p15:clr>
        </p15:guide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61713B1-7014-EB40-9855-1B270F10378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260028" y="6875"/>
            <a:ext cx="7931972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7C64DB-DAFF-A446-A34B-A2CB79CA406F}"/>
              </a:ext>
            </a:extLst>
          </p:cNvPr>
          <p:cNvSpPr/>
          <p:nvPr userDrawn="1"/>
        </p:nvSpPr>
        <p:spPr>
          <a:xfrm>
            <a:off x="0" y="0"/>
            <a:ext cx="42702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88" y="467513"/>
            <a:ext cx="3504175" cy="2147957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headline is three lines of text at the max.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06AB20-2A6A-C049-9237-DF06AAC2A328}"/>
              </a:ext>
            </a:extLst>
          </p:cNvPr>
          <p:cNvCxnSpPr>
            <a:cxnSpLocks/>
          </p:cNvCxnSpPr>
          <p:nvPr userDrawn="1"/>
        </p:nvCxnSpPr>
        <p:spPr>
          <a:xfrm>
            <a:off x="457200" y="2953808"/>
            <a:ext cx="685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AB7A5C3-F30C-B444-8112-66DF4B54C8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288" y="3344497"/>
            <a:ext cx="3504175" cy="2203779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023042E-EAF7-C149-B096-4E3F46263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135117E-B24D-7043-9C42-4FD16028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9162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8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2">
          <p15:clr>
            <a:srgbClr val="FBAE40"/>
          </p15:clr>
        </p15:guide>
        <p15:guide id="2" pos="2688">
          <p15:clr>
            <a:srgbClr val="FBAE40"/>
          </p15:clr>
        </p15:guide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0D97585-AB80-0344-B49D-E2FE7441C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0097" y="0"/>
            <a:ext cx="9121903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7C64DB-DAFF-A446-A34B-A2CB79CA406F}"/>
              </a:ext>
            </a:extLst>
          </p:cNvPr>
          <p:cNvSpPr/>
          <p:nvPr userDrawn="1"/>
        </p:nvSpPr>
        <p:spPr>
          <a:xfrm>
            <a:off x="0" y="0"/>
            <a:ext cx="427024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88" y="467513"/>
            <a:ext cx="3504175" cy="2147957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headline is three lines of text at the max.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06AB20-2A6A-C049-9237-DF06AAC2A328}"/>
              </a:ext>
            </a:extLst>
          </p:cNvPr>
          <p:cNvCxnSpPr>
            <a:cxnSpLocks/>
          </p:cNvCxnSpPr>
          <p:nvPr userDrawn="1"/>
        </p:nvCxnSpPr>
        <p:spPr>
          <a:xfrm>
            <a:off x="457200" y="2953808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AB7A5C3-F30C-B444-8112-66DF4B54C8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288" y="3344497"/>
            <a:ext cx="3504175" cy="2203779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6908FBD-2BC3-084D-8843-B171903A6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6C92EF1-A6CE-CB4D-BD6C-6D645FAD58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18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2">
          <p15:clr>
            <a:srgbClr val="FBAE40"/>
          </p15:clr>
        </p15:guide>
        <p15:guide id="2" pos="2688">
          <p15:clr>
            <a:srgbClr val="FBAE40"/>
          </p15:clr>
        </p15:guide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61713B1-7014-EB40-9855-1B270F10378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260028" y="6875"/>
            <a:ext cx="7931972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7C64DB-DAFF-A446-A34B-A2CB79CA406F}"/>
              </a:ext>
            </a:extLst>
          </p:cNvPr>
          <p:cNvSpPr/>
          <p:nvPr userDrawn="1"/>
        </p:nvSpPr>
        <p:spPr>
          <a:xfrm>
            <a:off x="0" y="0"/>
            <a:ext cx="427024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88" y="467513"/>
            <a:ext cx="3504175" cy="2147957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headline is three lines of text at the max.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06AB20-2A6A-C049-9237-DF06AAC2A328}"/>
              </a:ext>
            </a:extLst>
          </p:cNvPr>
          <p:cNvCxnSpPr>
            <a:cxnSpLocks/>
          </p:cNvCxnSpPr>
          <p:nvPr userDrawn="1"/>
        </p:nvCxnSpPr>
        <p:spPr>
          <a:xfrm>
            <a:off x="457200" y="2953808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AB7A5C3-F30C-B444-8112-66DF4B54C8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288" y="3344497"/>
            <a:ext cx="3504175" cy="2203779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42AA011-BAE7-3645-B268-E39619C76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7BD647A-370F-6D43-8533-E2B2AA5F6D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68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2">
          <p15:clr>
            <a:srgbClr val="FBAE40"/>
          </p15:clr>
        </p15:guide>
        <p15:guide id="2" pos="2688">
          <p15:clr>
            <a:srgbClr val="FBAE40"/>
          </p15:clr>
        </p15:guide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3906B2E-689F-AB45-9DE1-A276232941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26550" y="2305050"/>
            <a:ext cx="1947863" cy="3082925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 dirty="0"/>
              <a:t>Color bar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8813641-3AE9-9044-9711-0F3AE300F08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30825" y="4253525"/>
            <a:ext cx="1952625" cy="113445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 dirty="0"/>
              <a:t>Color bar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59C7EFB-CD4B-C346-B762-03A71D81B34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83450" y="3708400"/>
            <a:ext cx="1941513" cy="1679575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 dirty="0"/>
              <a:t>Color bar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7C64DB-DAFF-A446-A34B-A2CB79CA406F}"/>
              </a:ext>
            </a:extLst>
          </p:cNvPr>
          <p:cNvSpPr/>
          <p:nvPr userDrawn="1"/>
        </p:nvSpPr>
        <p:spPr>
          <a:xfrm>
            <a:off x="0" y="0"/>
            <a:ext cx="427024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88" y="467513"/>
            <a:ext cx="3504175" cy="2147957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headline is three lines of text at the max.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06AB20-2A6A-C049-9237-DF06AAC2A328}"/>
              </a:ext>
            </a:extLst>
          </p:cNvPr>
          <p:cNvCxnSpPr>
            <a:cxnSpLocks/>
          </p:cNvCxnSpPr>
          <p:nvPr userDrawn="1"/>
        </p:nvCxnSpPr>
        <p:spPr>
          <a:xfrm>
            <a:off x="457200" y="2953808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AB7A5C3-F30C-B444-8112-66DF4B54C8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288" y="3344497"/>
            <a:ext cx="3504175" cy="2203779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68A07669-12C2-6A49-8D35-77820BA045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1299" y="3258706"/>
            <a:ext cx="1880245" cy="648613"/>
          </a:xfrm>
        </p:spPr>
        <p:txBody>
          <a:bodyPr anchor="b">
            <a:noAutofit/>
          </a:bodyPr>
          <a:lstStyle>
            <a:lvl1pPr marL="0" indent="0" algn="l">
              <a:lnSpc>
                <a:spcPts val="4400"/>
              </a:lnSpc>
              <a:buNone/>
              <a:defRPr sz="4800"/>
            </a:lvl1pPr>
          </a:lstStyle>
          <a:p>
            <a:pPr lvl="0"/>
            <a:r>
              <a:rPr lang="en-US" dirty="0"/>
              <a:t>15%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307933A-A751-5C40-ACE2-A1B7FE8EE5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29237" y="3696708"/>
            <a:ext cx="1952625" cy="55681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</a:t>
            </a:r>
            <a:r>
              <a:rPr lang="en-US" sz="1000" dirty="0" err="1">
                <a:latin typeface="+mn-lt"/>
              </a:rPr>
              <a:t>Veniam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 </a:t>
            </a:r>
            <a:r>
              <a:rPr lang="en-US" dirty="0"/>
              <a:t>aster text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0B7A340-610F-F948-8D5C-0BF55D8584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77894" y="2691780"/>
            <a:ext cx="1880245" cy="648613"/>
          </a:xfrm>
        </p:spPr>
        <p:txBody>
          <a:bodyPr anchor="b">
            <a:noAutofit/>
          </a:bodyPr>
          <a:lstStyle>
            <a:lvl1pPr marL="0" indent="0" algn="l">
              <a:lnSpc>
                <a:spcPts val="4400"/>
              </a:lnSpc>
              <a:buNone/>
              <a:defRPr sz="4800"/>
            </a:lvl1pPr>
          </a:lstStyle>
          <a:p>
            <a:pPr lvl="0"/>
            <a:r>
              <a:rPr lang="en-US" dirty="0"/>
              <a:t>27%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F08709B0-7E18-9243-85B2-610F917C2C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75832" y="3129782"/>
            <a:ext cx="1952625" cy="55681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</a:t>
            </a:r>
            <a:r>
              <a:rPr lang="en-US" sz="1000" dirty="0" err="1">
                <a:latin typeface="+mn-lt"/>
              </a:rPr>
              <a:t>Veniam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 </a:t>
            </a:r>
            <a:r>
              <a:rPr lang="en-US" dirty="0"/>
              <a:t>aster text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D60A3BEC-BE09-674C-9CF7-41BF8171D9C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23850" y="1300122"/>
            <a:ext cx="1880245" cy="648613"/>
          </a:xfrm>
        </p:spPr>
        <p:txBody>
          <a:bodyPr anchor="b">
            <a:noAutofit/>
          </a:bodyPr>
          <a:lstStyle>
            <a:lvl1pPr marL="0" indent="0" algn="l">
              <a:lnSpc>
                <a:spcPts val="4400"/>
              </a:lnSpc>
              <a:buNone/>
              <a:defRPr sz="4800"/>
            </a:lvl1pPr>
          </a:lstStyle>
          <a:p>
            <a:pPr lvl="0"/>
            <a:r>
              <a:rPr lang="en-US" dirty="0"/>
              <a:t>65%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BB3F3319-B83C-1F4C-AF39-3DA991510C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1788" y="1738124"/>
            <a:ext cx="1952625" cy="55681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</a:t>
            </a:r>
            <a:r>
              <a:rPr lang="en-US" sz="1000" dirty="0" err="1">
                <a:latin typeface="+mn-lt"/>
              </a:rPr>
              <a:t>Veniam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 </a:t>
            </a:r>
            <a:r>
              <a:rPr lang="en-US" dirty="0"/>
              <a:t>aster text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9F10154-2768-CA45-AA42-A7498856E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9CBE955-1CAF-4745-B65C-96A3B9CFEB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07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2">
          <p15:clr>
            <a:srgbClr val="FBAE40"/>
          </p15:clr>
        </p15:guide>
        <p15:guide id="2" pos="2688">
          <p15:clr>
            <a:srgbClr val="FBAE40"/>
          </p15:clr>
        </p15:guide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CAFBAA-FA8D-EF49-AF5D-79C7ACB1A3B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83754" y="3531667"/>
            <a:ext cx="1764792" cy="1908580"/>
          </a:xfr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500"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box</a:t>
            </a:r>
          </a:p>
          <a:p>
            <a:endParaRPr lang="en-US" dirty="0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E47A8EDA-FC67-C540-8E33-750FF94B60F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150606" y="3524058"/>
            <a:ext cx="2387940" cy="1908579"/>
          </a:xfr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500"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box</a:t>
            </a:r>
          </a:p>
          <a:p>
            <a:endParaRPr lang="en-US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9F0AB830-B4CB-EE48-BDC7-91DE69953F3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690946" y="1333500"/>
            <a:ext cx="3657600" cy="2038401"/>
          </a:xfr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500"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Color box</a:t>
            </a:r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03B2E8-B545-8B4F-9E43-C30EB6CA44B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52125" y="1333500"/>
            <a:ext cx="2386421" cy="2038401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 dirty="0"/>
              <a:t>Color box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7C64DB-DAFF-A446-A34B-A2CB79CA406F}"/>
              </a:ext>
            </a:extLst>
          </p:cNvPr>
          <p:cNvSpPr/>
          <p:nvPr userDrawn="1"/>
        </p:nvSpPr>
        <p:spPr>
          <a:xfrm>
            <a:off x="0" y="0"/>
            <a:ext cx="427024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88" y="467513"/>
            <a:ext cx="3504175" cy="2147957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headline is three lines of text at the max.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06AB20-2A6A-C049-9237-DF06AAC2A328}"/>
              </a:ext>
            </a:extLst>
          </p:cNvPr>
          <p:cNvCxnSpPr>
            <a:cxnSpLocks/>
          </p:cNvCxnSpPr>
          <p:nvPr userDrawn="1"/>
        </p:nvCxnSpPr>
        <p:spPr>
          <a:xfrm>
            <a:off x="457200" y="2953808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AB7A5C3-F30C-B444-8112-66DF4B54C8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288" y="3344497"/>
            <a:ext cx="3504175" cy="2203779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68A07669-12C2-6A49-8D35-77820BA045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0606" y="1585333"/>
            <a:ext cx="2387939" cy="853688"/>
          </a:xfrm>
        </p:spPr>
        <p:txBody>
          <a:bodyPr anchor="b">
            <a:normAutofit/>
          </a:bodyPr>
          <a:lstStyle>
            <a:lvl1pPr marL="0" indent="0" algn="ctr">
              <a:lnSpc>
                <a:spcPts val="4400"/>
              </a:lnSpc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15%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27A50FE7-C442-7E4F-A955-34937337A6A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90945" y="3531667"/>
            <a:ext cx="1764792" cy="1908580"/>
          </a:xfr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500"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Color box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928DCB-E800-8D4A-A858-0D1614E1352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0606" y="2341351"/>
            <a:ext cx="2387940" cy="100855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dirty="0" err="1">
                <a:latin typeface="+mn-lt"/>
              </a:rPr>
              <a:t>Veniam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nibh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euismod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tincidunt</a:t>
            </a:r>
            <a:r>
              <a:rPr lang="en-US" sz="1000" dirty="0">
                <a:latin typeface="+mn-lt"/>
              </a:rPr>
              <a:t>. </a:t>
            </a:r>
            <a:br>
              <a:rPr lang="en-US" sz="1000" dirty="0">
                <a:latin typeface="+mn-lt"/>
              </a:rPr>
            </a:br>
            <a:r>
              <a:rPr lang="en-US" sz="1000" dirty="0" err="1">
                <a:latin typeface="+mn-lt"/>
              </a:rPr>
              <a:t>Meniam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tincidunt</a:t>
            </a:r>
            <a:r>
              <a:rPr lang="en-US" sz="1000" dirty="0">
                <a:latin typeface="+mn-lt"/>
              </a:rPr>
              <a:t>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AD41F35E-3D5B-D644-BB05-48D85FCF43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90946" y="1579921"/>
            <a:ext cx="3657600" cy="853688"/>
          </a:xfrm>
        </p:spPr>
        <p:txBody>
          <a:bodyPr anchor="b">
            <a:normAutofit/>
          </a:bodyPr>
          <a:lstStyle>
            <a:lvl1pPr marL="0" indent="0" algn="ctr">
              <a:lnSpc>
                <a:spcPts val="4400"/>
              </a:lnSpc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15%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727FF0C9-7673-0744-AEE6-FC14A648A3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90946" y="2335939"/>
            <a:ext cx="3657602" cy="100855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dirty="0" err="1">
                <a:latin typeface="+mn-lt"/>
              </a:rPr>
              <a:t>Veniam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nibh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euismod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tincidunt</a:t>
            </a:r>
            <a:r>
              <a:rPr lang="en-US" sz="1000" dirty="0">
                <a:latin typeface="+mn-lt"/>
              </a:rPr>
              <a:t>. </a:t>
            </a:r>
            <a:r>
              <a:rPr lang="en-US" sz="1000" dirty="0" err="1">
                <a:latin typeface="+mn-lt"/>
              </a:rPr>
              <a:t>Meniam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tincidunt</a:t>
            </a:r>
            <a:r>
              <a:rPr lang="en-US" sz="1000" dirty="0">
                <a:latin typeface="+mn-lt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dirty="0" err="1">
                <a:latin typeface="+mn-lt"/>
              </a:rPr>
              <a:t>Veniam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nibh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euismod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tincidunt</a:t>
            </a:r>
            <a:r>
              <a:rPr lang="en-US" sz="1000" dirty="0">
                <a:latin typeface="+mn-lt"/>
              </a:rPr>
              <a:t>. </a:t>
            </a:r>
            <a:r>
              <a:rPr lang="en-US" sz="1000" dirty="0" err="1">
                <a:latin typeface="+mn-lt"/>
              </a:rPr>
              <a:t>Meniam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tincidunt</a:t>
            </a:r>
            <a:r>
              <a:rPr lang="en-US" sz="1000" dirty="0">
                <a:latin typeface="+mn-lt"/>
              </a:rPr>
              <a:t>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D60D8B95-947D-0947-A434-3D5CEA84AF0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0605" y="3701075"/>
            <a:ext cx="2387939" cy="853688"/>
          </a:xfrm>
        </p:spPr>
        <p:txBody>
          <a:bodyPr anchor="b">
            <a:normAutofit/>
          </a:bodyPr>
          <a:lstStyle>
            <a:lvl1pPr marL="0" indent="0" algn="ctr">
              <a:lnSpc>
                <a:spcPts val="4400"/>
              </a:lnSpc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15%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61EF76B3-491A-3A40-BBE9-BC328800AF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50605" y="4457093"/>
            <a:ext cx="2387940" cy="97554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dirty="0" err="1">
                <a:latin typeface="+mn-lt"/>
              </a:rPr>
              <a:t>Veniam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nibh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euismod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tincidunt</a:t>
            </a:r>
            <a:r>
              <a:rPr lang="en-US" sz="1000" dirty="0">
                <a:latin typeface="+mn-lt"/>
              </a:rPr>
              <a:t>. </a:t>
            </a:r>
            <a:br>
              <a:rPr lang="en-US" sz="1000" dirty="0">
                <a:latin typeface="+mn-lt"/>
              </a:rPr>
            </a:br>
            <a:r>
              <a:rPr lang="en-US" sz="1000" dirty="0" err="1">
                <a:latin typeface="+mn-lt"/>
              </a:rPr>
              <a:t>Meniam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tincidunt</a:t>
            </a:r>
            <a:r>
              <a:rPr lang="en-US" sz="1000" dirty="0">
                <a:latin typeface="+mn-lt"/>
              </a:rPr>
              <a:t>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3515EFC-D15D-DA41-83D7-D883E9B54A7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90946" y="3701075"/>
            <a:ext cx="1764791" cy="853688"/>
          </a:xfrm>
        </p:spPr>
        <p:txBody>
          <a:bodyPr anchor="b">
            <a:normAutofit/>
          </a:bodyPr>
          <a:lstStyle>
            <a:lvl1pPr marL="0" indent="0" algn="ctr">
              <a:lnSpc>
                <a:spcPts val="4400"/>
              </a:lnSpc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15%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031AE12A-96DF-6D49-BDC9-76800272710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90946" y="4457093"/>
            <a:ext cx="1764792" cy="97554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dirty="0" err="1">
                <a:latin typeface="+mn-lt"/>
              </a:rPr>
              <a:t>Veniam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nibh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euismod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tincidunt</a:t>
            </a:r>
            <a:r>
              <a:rPr lang="en-US" sz="1000" dirty="0">
                <a:latin typeface="+mn-lt"/>
              </a:rPr>
              <a:t>. </a:t>
            </a:r>
            <a:r>
              <a:rPr lang="en-US" sz="1000" dirty="0" err="1">
                <a:latin typeface="+mn-lt"/>
              </a:rPr>
              <a:t>Meniam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tincidunt</a:t>
            </a:r>
            <a:r>
              <a:rPr lang="en-US" sz="1000" dirty="0">
                <a:latin typeface="+mn-lt"/>
              </a:rPr>
              <a:t>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6936E528-99AD-AF48-99AA-3B946EA7CA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703" y="3701075"/>
            <a:ext cx="1764791" cy="853688"/>
          </a:xfrm>
        </p:spPr>
        <p:txBody>
          <a:bodyPr anchor="b">
            <a:normAutofit/>
          </a:bodyPr>
          <a:lstStyle>
            <a:lvl1pPr marL="0" indent="0" algn="ctr">
              <a:lnSpc>
                <a:spcPts val="4400"/>
              </a:lnSpc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15%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DB9F3D2D-D4A8-114D-A2DA-22689CD4969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80703" y="4457093"/>
            <a:ext cx="1764792" cy="97554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dirty="0" err="1">
                <a:latin typeface="+mn-lt"/>
              </a:rPr>
              <a:t>Veniam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nibh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euismod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tincidunt</a:t>
            </a:r>
            <a:r>
              <a:rPr lang="en-US" sz="1000" dirty="0">
                <a:latin typeface="+mn-lt"/>
              </a:rPr>
              <a:t>. </a:t>
            </a:r>
            <a:r>
              <a:rPr lang="en-US" sz="1000" dirty="0" err="1">
                <a:latin typeface="+mn-lt"/>
              </a:rPr>
              <a:t>Meniam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tincidunt</a:t>
            </a:r>
            <a:r>
              <a:rPr lang="en-US" sz="1000" dirty="0">
                <a:latin typeface="+mn-lt"/>
              </a:rPr>
              <a:t>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B99DDB72-FE1A-3547-9DDA-5D9D6B395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96F306E5-B49F-E44D-9DD7-ABCDFA924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91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2">
          <p15:clr>
            <a:srgbClr val="FBAE40"/>
          </p15:clr>
        </p15:guide>
        <p15:guide id="2" pos="2688">
          <p15:clr>
            <a:srgbClr val="FBAE40"/>
          </p15:clr>
        </p15:guide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CEC7C5FC-72FF-EC4A-A985-27393809EFE4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711132" y="1891345"/>
            <a:ext cx="1600200" cy="16002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 dirty="0"/>
              <a:t>Circle shape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03A0FF64-32F8-EB49-8FD1-CDFC0519A58B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512452" y="1791266"/>
            <a:ext cx="2514600" cy="2514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/>
            </a:lvl1pPr>
          </a:lstStyle>
          <a:p>
            <a:r>
              <a:rPr lang="en-US" dirty="0"/>
              <a:t>Circle shape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C43B661-6FCC-154F-B626-E733FFF52A5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271402" y="3202331"/>
            <a:ext cx="2057400" cy="2057400"/>
          </a:xfrm>
          <a:prstGeom prst="ellipse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 dirty="0"/>
              <a:t>Circle shape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7C64DB-DAFF-A446-A34B-A2CB79CA406F}"/>
              </a:ext>
            </a:extLst>
          </p:cNvPr>
          <p:cNvSpPr/>
          <p:nvPr userDrawn="1"/>
        </p:nvSpPr>
        <p:spPr>
          <a:xfrm>
            <a:off x="0" y="0"/>
            <a:ext cx="427024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88" y="467513"/>
            <a:ext cx="3504175" cy="2147957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headline is three lines of text at the max.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06AB20-2A6A-C049-9237-DF06AAC2A328}"/>
              </a:ext>
            </a:extLst>
          </p:cNvPr>
          <p:cNvCxnSpPr>
            <a:cxnSpLocks/>
          </p:cNvCxnSpPr>
          <p:nvPr userDrawn="1"/>
        </p:nvCxnSpPr>
        <p:spPr>
          <a:xfrm>
            <a:off x="457200" y="2953808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AB7A5C3-F30C-B444-8112-66DF4B54C8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288" y="3344497"/>
            <a:ext cx="3504175" cy="2203779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68A07669-12C2-6A49-8D35-77820BA045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1535" y="2311761"/>
            <a:ext cx="1880245" cy="1420494"/>
          </a:xfrm>
        </p:spPr>
        <p:txBody>
          <a:bodyPr anchor="ctr">
            <a:normAutofit/>
          </a:bodyPr>
          <a:lstStyle>
            <a:lvl1pPr marL="0" indent="0" algn="l">
              <a:lnSpc>
                <a:spcPts val="4400"/>
              </a:lnSpc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520+</a:t>
            </a:r>
          </a:p>
          <a:p>
            <a:pPr lvl="0"/>
            <a:r>
              <a:rPr lang="en-US" dirty="0"/>
              <a:t>million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45204A2D-8438-0A45-B14E-EC67D978B2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38282" y="3719275"/>
            <a:ext cx="2057400" cy="102351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400"/>
              </a:lnSpc>
              <a:buNone/>
              <a:defRPr sz="4200"/>
            </a:lvl1pPr>
          </a:lstStyle>
          <a:p>
            <a:pPr lvl="0"/>
            <a:r>
              <a:rPr lang="en-US" dirty="0"/>
              <a:t>36%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40951BCA-ED7E-1A4B-8F0A-DA71DCFC0F9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8602" y="2251005"/>
            <a:ext cx="1600200" cy="96430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400"/>
              </a:lnSpc>
              <a:buNone/>
              <a:defRPr sz="4200"/>
            </a:lvl1pPr>
          </a:lstStyle>
          <a:p>
            <a:pPr lvl="0"/>
            <a:r>
              <a:rPr lang="en-US" dirty="0"/>
              <a:t>15%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99AD8-E8F9-F44C-B664-8392BC8BB0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0232" y="3686966"/>
            <a:ext cx="1249362" cy="11136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</a:t>
            </a:r>
            <a:r>
              <a:rPr lang="en-US" dirty="0" err="1"/>
              <a:t>M</a:t>
            </a:r>
            <a:r>
              <a:rPr lang="en-US" sz="1000" dirty="0" err="1">
                <a:latin typeface="+mn-lt"/>
              </a:rPr>
              <a:t>Veniam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nibh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euismod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tincidunt</a:t>
            </a:r>
            <a:endParaRPr lang="en-US" dirty="0"/>
          </a:p>
          <a:p>
            <a:pPr lvl="0"/>
            <a:r>
              <a:rPr lang="en-US" dirty="0"/>
              <a:t>aster text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4599EBE-2D8C-684F-902A-2C193BBDD5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49217" y="5105400"/>
            <a:ext cx="1249362" cy="11136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</a:t>
            </a:r>
            <a:r>
              <a:rPr lang="en-US" dirty="0" err="1"/>
              <a:t>M</a:t>
            </a:r>
            <a:r>
              <a:rPr lang="en-US" sz="1000" dirty="0" err="1">
                <a:latin typeface="+mn-lt"/>
              </a:rPr>
              <a:t>Veniam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nibh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euismod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tincidunt</a:t>
            </a:r>
            <a:endParaRPr lang="en-US" dirty="0"/>
          </a:p>
          <a:p>
            <a:pPr lvl="0"/>
            <a:r>
              <a:rPr lang="en-US" dirty="0"/>
              <a:t>aster text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8CE6F1F-A71E-244F-AC1F-BA7F666FBC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447948" y="3046086"/>
            <a:ext cx="1249362" cy="11136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</a:t>
            </a:r>
            <a:r>
              <a:rPr lang="en-US" dirty="0" err="1"/>
              <a:t>M</a:t>
            </a:r>
            <a:r>
              <a:rPr lang="en-US" sz="1000" dirty="0" err="1">
                <a:latin typeface="+mn-lt"/>
              </a:rPr>
              <a:t>Veniam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quis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nostrud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exerci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tation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ullam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nibh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euismod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tincidunt</a:t>
            </a:r>
            <a:endParaRPr lang="en-US" dirty="0"/>
          </a:p>
          <a:p>
            <a:pPr lvl="0"/>
            <a:r>
              <a:rPr lang="en-US" dirty="0"/>
              <a:t>aster text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F0A573A6-38B5-4A47-B52B-18724473E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2BCA630-50C3-9B4A-B6C0-CF6E5AAA0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46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2">
          <p15:clr>
            <a:srgbClr val="FBAE40"/>
          </p15:clr>
        </p15:guide>
        <p15:guide id="2" pos="2688">
          <p15:clr>
            <a:srgbClr val="FBAE40"/>
          </p15:clr>
        </p15:guide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9169AB-1729-F047-8832-90285AB9C398}"/>
              </a:ext>
            </a:extLst>
          </p:cNvPr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9514A-856C-7A4C-B90B-06A5AA6A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F8C2D0-F019-1744-8523-EF1C978B8CF4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17091A-B5F6-084E-B7B5-9949A4DE92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44" y="2987051"/>
            <a:ext cx="3751512" cy="940822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7868790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9169AB-1729-F047-8832-90285AB9C398}"/>
              </a:ext>
            </a:extLst>
          </p:cNvPr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9514A-856C-7A4C-B90B-06A5AA6A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F8C2D0-F019-1744-8523-EF1C978B8CF4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17091A-B5F6-084E-B7B5-9949A4DE92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44" y="2987051"/>
            <a:ext cx="3751512" cy="940822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654867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view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0A8484-3D94-4F4E-AF66-DED34FDD2EC1}"/>
              </a:ext>
            </a:extLst>
          </p:cNvPr>
          <p:cNvSpPr/>
          <p:nvPr userDrawn="1"/>
        </p:nvSpPr>
        <p:spPr>
          <a:xfrm>
            <a:off x="0" y="0"/>
            <a:ext cx="69564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3924DD9-013C-A54E-B9CC-9661251EEB23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857998" y="1"/>
            <a:ext cx="5334002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909" y="1111402"/>
            <a:ext cx="5588691" cy="2320842"/>
          </a:xfrm>
        </p:spPr>
        <p:txBody>
          <a:bodyPr anchor="b">
            <a:noAutofit/>
          </a:bodyPr>
          <a:lstStyle>
            <a:lvl1pPr>
              <a:lnSpc>
                <a:spcPts val="3800"/>
              </a:lnSpc>
              <a:defRPr sz="3400"/>
            </a:lvl1pPr>
          </a:lstStyle>
          <a:p>
            <a:r>
              <a:rPr lang="en-US" dirty="0"/>
              <a:t>The headline text will go here with a max of three lines of copy and the text box is bottom baseline.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C0914-DC6A-444C-9561-5B5D8033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110CA0-D180-6947-BEB6-C5B0F4EE6F5E}"/>
              </a:ext>
            </a:extLst>
          </p:cNvPr>
          <p:cNvCxnSpPr>
            <a:cxnSpLocks/>
          </p:cNvCxnSpPr>
          <p:nvPr userDrawn="1"/>
        </p:nvCxnSpPr>
        <p:spPr>
          <a:xfrm>
            <a:off x="457200" y="3794354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8E06DB8-C30A-7048-8CBE-0123BB1770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7878" y="818899"/>
            <a:ext cx="3657600" cy="292502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8FEBA-CB53-AD4E-B3EF-03F6291F5E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5600" y="4176438"/>
            <a:ext cx="5480050" cy="123507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600"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9745F5D-6462-C14C-AB5D-A677BDF7D9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06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9169AB-1729-F047-8832-90285AB9C398}"/>
              </a:ext>
            </a:extLst>
          </p:cNvPr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9514A-856C-7A4C-B90B-06A5AA6A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F8C2D0-F019-1744-8523-EF1C978B8CF4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17091A-B5F6-084E-B7B5-9949A4DE92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44" y="2987051"/>
            <a:ext cx="3751512" cy="940822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44238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AEF48FE-012F-9E41-87A5-990008C36F12}"/>
              </a:ext>
            </a:extLst>
          </p:cNvPr>
          <p:cNvSpPr/>
          <p:nvPr userDrawn="1"/>
        </p:nvSpPr>
        <p:spPr>
          <a:xfrm>
            <a:off x="307298" y="322288"/>
            <a:ext cx="1499017" cy="34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648930-2123-1943-AE32-86D507784362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E4F81AD-7407-0A4A-8BB7-46F98254F1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14637" y="3585587"/>
            <a:ext cx="6562725" cy="688666"/>
          </a:xfrm>
        </p:spPr>
        <p:txBody>
          <a:bodyPr anchor="t">
            <a:normAutofit/>
          </a:bodyPr>
          <a:lstStyle>
            <a:lvl1pPr marL="0" indent="0" algn="ctr">
              <a:lnSpc>
                <a:spcPts val="24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42C76AC-F654-C245-B29F-AA876A7891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8939" y="1333501"/>
            <a:ext cx="8379372" cy="2025690"/>
          </a:xfrm>
        </p:spPr>
        <p:txBody>
          <a:bodyPr anchor="b">
            <a:normAutofit/>
          </a:bodyPr>
          <a:lstStyle>
            <a:lvl1pPr marL="0" indent="0" algn="ctr">
              <a:lnSpc>
                <a:spcPts val="5200"/>
              </a:lnSpc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98E79DB-2D09-7542-A5F3-81C6E421A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3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A2D7A7-C84D-E248-B0EF-3C1C353A8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8256" cy="686714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1106" y="457200"/>
            <a:ext cx="5893694" cy="21817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headline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A25426-B5A9-5245-90A6-ACFC104F9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60156" y="3339624"/>
            <a:ext cx="4859726" cy="1791175"/>
          </a:xfrm>
        </p:spPr>
        <p:txBody>
          <a:bodyPr anchor="t">
            <a:normAutofit/>
          </a:bodyPr>
          <a:lstStyle>
            <a:lvl1pPr marL="0" indent="0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4B591A-313B-184A-9CB5-AD5407DA0301}"/>
              </a:ext>
            </a:extLst>
          </p:cNvPr>
          <p:cNvCxnSpPr>
            <a:cxnSpLocks/>
          </p:cNvCxnSpPr>
          <p:nvPr userDrawn="1"/>
        </p:nvCxnSpPr>
        <p:spPr>
          <a:xfrm>
            <a:off x="5943600" y="2965450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2294714-DEF9-0448-8A28-37B0941A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443" y="6400800"/>
            <a:ext cx="718754" cy="45719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01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1C8F60-6F98-D940-A811-727469E0EA67}"/>
              </a:ext>
            </a:extLst>
          </p:cNvPr>
          <p:cNvSpPr/>
          <p:nvPr userDrawn="1"/>
        </p:nvSpPr>
        <p:spPr>
          <a:xfrm>
            <a:off x="4495800" y="0"/>
            <a:ext cx="7696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1B650F4-E8D5-A842-8E22-453D5CDC8A7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-5080" y="1"/>
            <a:ext cx="4577080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1106" y="457200"/>
            <a:ext cx="5893694" cy="21817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46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headline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A25426-B5A9-5245-90A6-ACFC104F9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60156" y="3339624"/>
            <a:ext cx="4859726" cy="1791175"/>
          </a:xfrm>
        </p:spPr>
        <p:txBody>
          <a:bodyPr anchor="t">
            <a:normAutofit/>
          </a:bodyPr>
          <a:lstStyle>
            <a:lvl1pPr marL="0" indent="0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4B591A-313B-184A-9CB5-AD5407DA0301}"/>
              </a:ext>
            </a:extLst>
          </p:cNvPr>
          <p:cNvCxnSpPr>
            <a:cxnSpLocks/>
          </p:cNvCxnSpPr>
          <p:nvPr userDrawn="1"/>
        </p:nvCxnSpPr>
        <p:spPr>
          <a:xfrm>
            <a:off x="5943600" y="2965450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EB2D650-B2E8-8041-A0FD-CB0F660A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443" y="6400800"/>
            <a:ext cx="718754" cy="45719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20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20AE57-884A-6A49-86D8-687A5B9DDC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75" y="-7883"/>
            <a:ext cx="12224512" cy="68762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C0914-DC6A-444C-9561-5B5D8033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CA8BEF-1211-AC4A-B5F1-101A0E3E78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909" y="1111402"/>
            <a:ext cx="5588691" cy="2320842"/>
          </a:xfrm>
        </p:spPr>
        <p:txBody>
          <a:bodyPr anchor="b">
            <a:no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headline text will go here with a max of three lines of copy and the text box is bottom baseline.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BDC9B0-D5A8-D249-9D4B-23ACCCF8FA73}"/>
              </a:ext>
            </a:extLst>
          </p:cNvPr>
          <p:cNvCxnSpPr>
            <a:cxnSpLocks/>
          </p:cNvCxnSpPr>
          <p:nvPr userDrawn="1"/>
        </p:nvCxnSpPr>
        <p:spPr>
          <a:xfrm>
            <a:off x="457200" y="3794354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F643128-9F5F-9646-83B1-54ACC0D3BF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5600" y="4176438"/>
            <a:ext cx="5480050" cy="123507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1E0FC57-BE5D-C542-B0DD-33DF02E57DF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7878" y="818898"/>
            <a:ext cx="3657600" cy="292503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SECTION HEADING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E6CB290-2FE0-4348-A5D7-28556DD6F2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9162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4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026E18-9014-5C46-B3A7-E0BE9904709F}"/>
              </a:ext>
            </a:extLst>
          </p:cNvPr>
          <p:cNvSpPr/>
          <p:nvPr userDrawn="1"/>
        </p:nvSpPr>
        <p:spPr>
          <a:xfrm>
            <a:off x="0" y="0"/>
            <a:ext cx="6956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992A901-9F12-C346-9AF7-3E0E9FE26E42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857998" y="1"/>
            <a:ext cx="5334002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C0914-DC6A-444C-9561-5B5D8033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CA8BEF-1211-AC4A-B5F1-101A0E3E78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909" y="1111402"/>
            <a:ext cx="5588691" cy="2320842"/>
          </a:xfrm>
        </p:spPr>
        <p:txBody>
          <a:bodyPr anchor="b">
            <a:no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headline text will go here with a max of three lines of copy and the text box is bottom baseline.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BDC9B0-D5A8-D249-9D4B-23ACCCF8FA73}"/>
              </a:ext>
            </a:extLst>
          </p:cNvPr>
          <p:cNvCxnSpPr>
            <a:cxnSpLocks/>
          </p:cNvCxnSpPr>
          <p:nvPr userDrawn="1"/>
        </p:nvCxnSpPr>
        <p:spPr>
          <a:xfrm>
            <a:off x="457200" y="3794354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F643128-9F5F-9646-83B1-54ACC0D3BF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5600" y="4176438"/>
            <a:ext cx="5480050" cy="123507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1E0FC57-BE5D-C542-B0DD-33DF02E57DF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7878" y="818898"/>
            <a:ext cx="3657600" cy="292503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SECTION HEADING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3BADD5B-2C8F-FE47-94C7-15F3B25D68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9162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29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15895E3-FE5A-DF49-A813-B7CFAD9DB78C}"/>
              </a:ext>
            </a:extLst>
          </p:cNvPr>
          <p:cNvSpPr/>
          <p:nvPr userDrawn="1"/>
        </p:nvSpPr>
        <p:spPr>
          <a:xfrm>
            <a:off x="307298" y="322288"/>
            <a:ext cx="1499017" cy="34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A15637-1D20-0040-AC9C-F2958134508A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8E5E2D-A37C-F74B-AFB3-249F616F1D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14637" y="3585587"/>
            <a:ext cx="6562725" cy="688666"/>
          </a:xfrm>
        </p:spPr>
        <p:txBody>
          <a:bodyPr anchor="t">
            <a:normAutofit/>
          </a:bodyPr>
          <a:lstStyle>
            <a:lvl1pPr marL="0" indent="0" algn="ctr">
              <a:lnSpc>
                <a:spcPts val="24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7434520-CEB4-754F-8F49-39683563ED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8939" y="1333501"/>
            <a:ext cx="8379372" cy="2025690"/>
          </a:xfrm>
        </p:spPr>
        <p:txBody>
          <a:bodyPr anchor="b">
            <a:normAutofit/>
          </a:bodyPr>
          <a:lstStyle>
            <a:lvl1pPr marL="0" indent="0" algn="ctr">
              <a:lnSpc>
                <a:spcPts val="5200"/>
              </a:lnSpc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1B2F018-0E7D-4542-A09A-88EF9C509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2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21D6C5-56E2-C541-9105-AB72E4907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8256" cy="6867144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F7CC936-8B4A-F54A-B318-3BEC65F36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2131" y="978773"/>
            <a:ext cx="5909020" cy="2271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0A3918D-4CE4-5D45-B59B-91871B9A15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44830" y="3441573"/>
            <a:ext cx="4482511" cy="1117726"/>
          </a:xfrm>
        </p:spPr>
        <p:txBody>
          <a:bodyPr anchor="t">
            <a:noAutofit/>
          </a:bodyPr>
          <a:lstStyle>
            <a:lvl1pPr marL="0" indent="0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BF8ABB-55C9-774B-AFBC-C5200D73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443" y="6400800"/>
            <a:ext cx="718754" cy="45719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97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648FA1-CADC-F54A-8EFC-42B560C1A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8256" cy="686714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64E7C-9D93-8440-B228-B7E034748F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8119" y="457199"/>
            <a:ext cx="6832193" cy="2497783"/>
          </a:xfrm>
        </p:spPr>
        <p:txBody>
          <a:bodyPr anchor="b">
            <a:normAutofit/>
          </a:bodyPr>
          <a:lstStyle>
            <a:lvl1pPr marL="0" indent="0">
              <a:lnSpc>
                <a:spcPts val="5200"/>
              </a:lnSpc>
              <a:buNone/>
              <a:defRPr sz="48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4BD14E4-5826-A749-98A2-75D44655B65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88119" y="3115134"/>
            <a:ext cx="5641628" cy="1520678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9AC09D6-380F-A641-99B0-952C585C589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88119" y="4635812"/>
            <a:ext cx="5641628" cy="589331"/>
          </a:xfrm>
        </p:spPr>
        <p:txBody>
          <a:bodyPr anchor="t">
            <a:normAutofit/>
          </a:bodyPr>
          <a:lstStyle>
            <a:lvl1pPr marL="0" indent="0">
              <a:lnSpc>
                <a:spcPts val="2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Presenter Name  I  Date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E1761CE-77F9-8141-910F-008162FC5D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0592" y="6042049"/>
            <a:ext cx="1664208" cy="3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54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  <p15:guide id="2" pos="295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CA9397-4030-DB47-B86D-A6D472A47223}"/>
              </a:ext>
            </a:extLst>
          </p:cNvPr>
          <p:cNvSpPr/>
          <p:nvPr userDrawn="1"/>
        </p:nvSpPr>
        <p:spPr>
          <a:xfrm>
            <a:off x="4382814" y="0"/>
            <a:ext cx="78091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F7CC936-8B4A-F54A-B318-3BEC65F36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2131" y="978773"/>
            <a:ext cx="5909020" cy="2271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0A3918D-4CE4-5D45-B59B-91871B9A15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44830" y="3441573"/>
            <a:ext cx="4482511" cy="1117726"/>
          </a:xfrm>
        </p:spPr>
        <p:txBody>
          <a:bodyPr anchor="t">
            <a:noAutofit/>
          </a:bodyPr>
          <a:lstStyle>
            <a:lvl1pPr marL="0" indent="0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1AD6A5C-6F92-3442-A6F4-543816A637B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-5080" y="1"/>
            <a:ext cx="4577080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EAE507C-F991-9A4F-AB5E-FC891909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443" y="6400800"/>
            <a:ext cx="718754" cy="45719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4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8BCE05-BA8E-E547-8155-A85AB809F2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C0914-DC6A-444C-9561-5B5D8033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8BAF42-A166-984B-A59B-27BFA63067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50" y="6632575"/>
            <a:ext cx="533400" cy="1143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F103318-E0D6-0C4E-B226-88D612E1E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909" y="1111402"/>
            <a:ext cx="5588691" cy="2320842"/>
          </a:xfrm>
        </p:spPr>
        <p:txBody>
          <a:bodyPr anchor="b">
            <a:no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headline text will go here with a max of three lines of copy and the text box is bottom baseline.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906066-72F8-5E46-A067-51C6E93A1D45}"/>
              </a:ext>
            </a:extLst>
          </p:cNvPr>
          <p:cNvCxnSpPr>
            <a:cxnSpLocks/>
          </p:cNvCxnSpPr>
          <p:nvPr userDrawn="1"/>
        </p:nvCxnSpPr>
        <p:spPr>
          <a:xfrm>
            <a:off x="457200" y="3794354"/>
            <a:ext cx="685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CA4E1E0-F0DF-9F4A-8EA4-38844CE691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5600" y="4176438"/>
            <a:ext cx="5480050" cy="123507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B8443F1-3C5C-094F-909C-432FF41CE7B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7878" y="818898"/>
            <a:ext cx="3657600" cy="292503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SECTION HEADING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B738D19-B358-1148-B9CE-52EE71BAD8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6549162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11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  <p15:guide id="2" orient="horz" pos="261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C083A01-1B54-F24C-9AEE-834E9D588D20}"/>
              </a:ext>
            </a:extLst>
          </p:cNvPr>
          <p:cNvSpPr/>
          <p:nvPr userDrawn="1"/>
        </p:nvSpPr>
        <p:spPr>
          <a:xfrm>
            <a:off x="0" y="0"/>
            <a:ext cx="69564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66368C4-9656-7544-B963-4B58E2994FAF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857998" y="1"/>
            <a:ext cx="5334002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C0914-DC6A-444C-9561-5B5D8033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8BAF42-A166-984B-A59B-27BFA6306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50" y="6632575"/>
            <a:ext cx="533400" cy="1143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F103318-E0D6-0C4E-B226-88D612E1E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909" y="1111402"/>
            <a:ext cx="5588691" cy="2320842"/>
          </a:xfrm>
        </p:spPr>
        <p:txBody>
          <a:bodyPr anchor="b">
            <a:no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headline text will go here with a max of three lines of copy and the text box is bottom baseline.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906066-72F8-5E46-A067-51C6E93A1D45}"/>
              </a:ext>
            </a:extLst>
          </p:cNvPr>
          <p:cNvCxnSpPr>
            <a:cxnSpLocks/>
          </p:cNvCxnSpPr>
          <p:nvPr userDrawn="1"/>
        </p:nvCxnSpPr>
        <p:spPr>
          <a:xfrm>
            <a:off x="457200" y="3794354"/>
            <a:ext cx="685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CA4E1E0-F0DF-9F4A-8EA4-38844CE691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5600" y="4176438"/>
            <a:ext cx="5480050" cy="1235075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B8443F1-3C5C-094F-909C-432FF41CE7B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7878" y="818898"/>
            <a:ext cx="3657600" cy="292503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SECTION HEADING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9C7B803-BF42-BB4F-828F-94E858D67A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9162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74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  <p15:guide id="2" orient="horz" pos="26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9B93F4-2C23-984C-A775-C3B358BEA97E}"/>
              </a:ext>
            </a:extLst>
          </p:cNvPr>
          <p:cNvSpPr/>
          <p:nvPr userDrawn="1"/>
        </p:nvSpPr>
        <p:spPr>
          <a:xfrm>
            <a:off x="307298" y="322288"/>
            <a:ext cx="1499017" cy="34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8A286-6EC5-7544-837D-0379ADDF2511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7693" y="2996347"/>
            <a:ext cx="7316614" cy="605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headline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B9FF003-D1AF-9446-875F-9D4B767B6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4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9B93F4-2C23-984C-A775-C3B358BEA97E}"/>
              </a:ext>
            </a:extLst>
          </p:cNvPr>
          <p:cNvSpPr/>
          <p:nvPr userDrawn="1"/>
        </p:nvSpPr>
        <p:spPr>
          <a:xfrm>
            <a:off x="307298" y="322288"/>
            <a:ext cx="1499017" cy="34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8A286-6EC5-7544-837D-0379ADDF2511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F2D2807-1C85-4F44-9BB0-AD3AC1E428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7693" y="2996347"/>
            <a:ext cx="7316614" cy="605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headline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73923B-CE61-3745-B0EC-60BD926AA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28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9B93F4-2C23-984C-A775-C3B358BEA97E}"/>
              </a:ext>
            </a:extLst>
          </p:cNvPr>
          <p:cNvSpPr/>
          <p:nvPr userDrawn="1"/>
        </p:nvSpPr>
        <p:spPr>
          <a:xfrm>
            <a:off x="307298" y="322288"/>
            <a:ext cx="1499017" cy="34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8A286-6EC5-7544-837D-0379ADDF2511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B16E807-F5F7-FA47-BF74-674B9274EE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7693" y="2996347"/>
            <a:ext cx="7316614" cy="605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ts val="52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headline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CA217D7-F5DE-FC4A-A3F0-AC201F015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83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impl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8218CB7-3E12-E547-BEF1-FCFCADF143EC}"/>
              </a:ext>
            </a:extLst>
          </p:cNvPr>
          <p:cNvSpPr/>
          <p:nvPr userDrawn="1"/>
        </p:nvSpPr>
        <p:spPr>
          <a:xfrm>
            <a:off x="307298" y="322288"/>
            <a:ext cx="1499017" cy="34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07B7E-A031-1B40-AEAF-4A39A7386773}"/>
              </a:ext>
            </a:extLst>
          </p:cNvPr>
          <p:cNvSpPr/>
          <p:nvPr userDrawn="1"/>
        </p:nvSpPr>
        <p:spPr>
          <a:xfrm>
            <a:off x="457200" y="465879"/>
            <a:ext cx="11277600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7878" y="2460614"/>
            <a:ext cx="5164284" cy="2931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ts val="52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Let’s simplify </a:t>
            </a:r>
            <a:br>
              <a:rPr lang="en-US" dirty="0"/>
            </a:br>
            <a:r>
              <a:rPr lang="en-US" dirty="0"/>
              <a:t>human resources and compliance.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D8DE4A-7F2A-594C-BFF0-E8219CF4B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1304" y="2673350"/>
            <a:ext cx="1549400" cy="15113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DB0C61-60BA-F54D-8D0A-106F7244B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39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-Simpl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8218CB7-3E12-E547-BEF1-FCFCADF143EC}"/>
              </a:ext>
            </a:extLst>
          </p:cNvPr>
          <p:cNvSpPr/>
          <p:nvPr userDrawn="1"/>
        </p:nvSpPr>
        <p:spPr>
          <a:xfrm>
            <a:off x="307298" y="322288"/>
            <a:ext cx="1499017" cy="34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65D51E-3F05-C848-ABF0-A47906A86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892" y="1865374"/>
            <a:ext cx="4902867" cy="1786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42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Let’s bring back </a:t>
            </a:r>
            <a:br>
              <a:rPr lang="en-US" dirty="0"/>
            </a:br>
            <a:r>
              <a:rPr lang="en-US" dirty="0"/>
              <a:t>the human in </a:t>
            </a:r>
            <a:br>
              <a:rPr lang="en-US" dirty="0"/>
            </a:br>
            <a:r>
              <a:rPr lang="en-US" dirty="0"/>
              <a:t>human resources.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D8DE4A-7F2A-594C-BFF0-E8219CF4B5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503" y="4012970"/>
            <a:ext cx="1762410" cy="171907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8DC572-3CDC-C144-8C24-E48F8B4F3B95}"/>
              </a:ext>
            </a:extLst>
          </p:cNvPr>
          <p:cNvCxnSpPr>
            <a:cxnSpLocks/>
          </p:cNvCxnSpPr>
          <p:nvPr userDrawn="1"/>
        </p:nvCxnSpPr>
        <p:spPr>
          <a:xfrm>
            <a:off x="812934" y="1595498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D60C74-A655-1E48-9348-58CDB509D0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0167" y="957936"/>
            <a:ext cx="3657600" cy="229772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OUR GOAL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CBCC41D-001E-C943-A044-FD36BC5D3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01A73DE-9DF4-9F42-BEBE-7CB5EFE77A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4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-Simpl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AEE217-5A39-A345-A0E7-E688006ADE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77" y="0"/>
            <a:ext cx="12188952" cy="686343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AEC0F0-9E88-E346-A07F-E4BF41ED9522}"/>
              </a:ext>
            </a:extLst>
          </p:cNvPr>
          <p:cNvCxnSpPr>
            <a:cxnSpLocks/>
          </p:cNvCxnSpPr>
          <p:nvPr userDrawn="1"/>
        </p:nvCxnSpPr>
        <p:spPr>
          <a:xfrm>
            <a:off x="1143459" y="2959485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7EBBCB-D177-A14E-BC36-43738412B1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4342" y="3340758"/>
            <a:ext cx="3326620" cy="1925148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</a:t>
            </a:r>
            <a:r>
              <a:rPr lang="en-US" dirty="0"/>
              <a:t> </a:t>
            </a:r>
            <a:r>
              <a:rPr lang="en-US" dirty="0" err="1"/>
              <a:t>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sencuim</a:t>
            </a:r>
            <a:r>
              <a:rPr lang="en-US" dirty="0"/>
              <a:t>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C8C1F-3A66-3A42-99F7-C053BD68C4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4342" y="797668"/>
            <a:ext cx="4899258" cy="1839978"/>
          </a:xfrm>
        </p:spPr>
        <p:txBody>
          <a:bodyPr anchor="b">
            <a:normAutofit/>
          </a:bodyPr>
          <a:lstStyle>
            <a:lvl1pPr marL="0" indent="0">
              <a:lnSpc>
                <a:spcPts val="4200"/>
              </a:lnSpc>
              <a:buNone/>
              <a:defRPr sz="38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We’re just </a:t>
            </a:r>
            <a:br>
              <a:rPr lang="en-US" dirty="0"/>
            </a:br>
            <a:r>
              <a:rPr lang="en-US" dirty="0"/>
              <a:t>getting started.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1D37F56-862C-8249-9349-BDB88D93B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BB9690C-262A-A544-8B71-1D9211E93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89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-Simpl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119ED-01FC-8043-A1E1-7789DEE15B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5E4EAA8-3CB9-FC45-9695-12FD80A889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4342" y="551234"/>
            <a:ext cx="4899258" cy="1482331"/>
          </a:xfrm>
        </p:spPr>
        <p:txBody>
          <a:bodyPr anchor="b">
            <a:normAutofit/>
          </a:bodyPr>
          <a:lstStyle>
            <a:lvl1pPr marL="0" indent="0">
              <a:lnSpc>
                <a:spcPts val="4400"/>
              </a:lnSpc>
              <a:buNone/>
              <a:defRPr sz="40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What’s the impact on your business?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2BA7AA5-92CE-3A49-AE12-13CB4C4D2EB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51116" y="2741062"/>
            <a:ext cx="3288869" cy="1759314"/>
          </a:xfrm>
        </p:spPr>
        <p:txBody>
          <a:bodyPr>
            <a:normAutofit/>
          </a:bodyPr>
          <a:lstStyle>
            <a:lvl1pPr marL="228600" indent="-228600">
              <a:lnSpc>
                <a:spcPts val="1800"/>
              </a:lnSpc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marR="0" indent="-228600" algn="l" defTabSz="914400" rtl="0" eaLnBrk="1" fontAlgn="auto" latinLnBrk="0" hangingPunct="1">
              <a:lnSpc>
                <a:spcPts val="14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2pPr>
            <a:lvl3pPr marL="685800" indent="-685800">
              <a:lnSpc>
                <a:spcPts val="1200"/>
              </a:lnSpc>
              <a:buNone/>
              <a:defRPr sz="11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Secondary bullet</a:t>
            </a:r>
          </a:p>
          <a:p>
            <a:pPr marL="914400" marR="0" lvl="2" indent="-228600" algn="l" defTabSz="914400" rtl="0" eaLnBrk="1" fontAlgn="auto" latinLnBrk="0" hangingPunct="1">
              <a:lnSpc>
                <a:spcPts val="14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Third bullet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AEC0F0-9E88-E346-A07F-E4BF41ED9522}"/>
              </a:ext>
            </a:extLst>
          </p:cNvPr>
          <p:cNvCxnSpPr>
            <a:cxnSpLocks/>
          </p:cNvCxnSpPr>
          <p:nvPr userDrawn="1"/>
        </p:nvCxnSpPr>
        <p:spPr>
          <a:xfrm>
            <a:off x="1143459" y="2358296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F91131E-2150-F049-8BE5-6DC53EB00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633C01-1415-4245-9A7C-55366BD978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58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0A8778-50D4-B842-89B4-5D41A4DA3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95539" cy="686714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D55CBC5-5FB1-3941-8725-1C0FFA3CEF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9343" y="0"/>
            <a:ext cx="6832193" cy="2497783"/>
          </a:xfrm>
        </p:spPr>
        <p:txBody>
          <a:bodyPr anchor="b">
            <a:normAutofit/>
          </a:bodyPr>
          <a:lstStyle>
            <a:lvl1pPr marL="0" indent="0">
              <a:lnSpc>
                <a:spcPts val="5200"/>
              </a:lnSpc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1F59D1F-7C7E-6044-87CD-0EFA852836B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639343" y="2657935"/>
            <a:ext cx="5641628" cy="1520678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8FA364-B0B7-BC4F-9754-0BB7687315A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639343" y="4178613"/>
            <a:ext cx="5641628" cy="558392"/>
          </a:xfrm>
        </p:spPr>
        <p:txBody>
          <a:bodyPr anchor="t">
            <a:normAutofit/>
          </a:bodyPr>
          <a:lstStyle>
            <a:lvl1pPr marL="0" indent="0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Presenter Name  I  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C317BCB-1AB3-BC48-A2FF-48780E63D5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0592" y="6038874"/>
            <a:ext cx="1664208" cy="3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27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-Simpl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119ED-01FC-8043-A1E1-7789DEE15B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5E4EAA8-3CB9-FC45-9695-12FD80A889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4342" y="1822315"/>
            <a:ext cx="4899258" cy="1765730"/>
          </a:xfrm>
        </p:spPr>
        <p:txBody>
          <a:bodyPr anchor="b">
            <a:normAutofit/>
          </a:bodyPr>
          <a:lstStyle>
            <a:lvl1pPr marL="0" indent="0">
              <a:lnSpc>
                <a:spcPts val="4400"/>
              </a:lnSpc>
              <a:buNone/>
              <a:defRPr sz="40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What’s the impact on your business?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C37EC64-0B1E-E74C-A108-94F6101D2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A3FA6A3-F7DF-5F44-8FFD-5A4B123745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6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-Simpl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797D56-9FAF-9448-8AC5-BDEDF12EAAA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" y="457200"/>
            <a:ext cx="11277600" cy="5943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5E4EAA8-3CB9-FC45-9695-12FD80A889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4342" y="1738009"/>
            <a:ext cx="4899258" cy="1850036"/>
          </a:xfrm>
        </p:spPr>
        <p:txBody>
          <a:bodyPr anchor="b">
            <a:normAutofit/>
          </a:bodyPr>
          <a:lstStyle>
            <a:lvl1pPr marL="0" indent="0">
              <a:lnSpc>
                <a:spcPts val="4400"/>
              </a:lnSpc>
              <a:buNone/>
              <a:defRPr sz="40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What’s the impact on your business?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571130-F30F-5142-97B5-9F5008BB3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40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-Simpl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C1D389-B0C3-334C-9C1D-96465B53C8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5D590-50EC-B748-93F3-8A78748C63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656" y="4420152"/>
            <a:ext cx="4765675" cy="1206500"/>
          </a:xfrm>
        </p:spPr>
        <p:txBody>
          <a:bodyPr>
            <a:normAutofit/>
          </a:bodyPr>
          <a:lstStyle>
            <a:lvl1pPr marL="0" indent="0">
              <a:lnSpc>
                <a:spcPts val="4200"/>
              </a:lnSpc>
              <a:buNone/>
              <a:defRPr sz="3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How can Mineral help you?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505E9FC-3474-534C-BAEC-90830EFB4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1B7D499-411F-7841-9E7A-A8B7F1389A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3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-Simpl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797D56-9FAF-9448-8AC5-BDEDF12EAAA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" y="457200"/>
            <a:ext cx="11277600" cy="5943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25E3657-7870-A642-9013-E53654F57D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656" y="4420152"/>
            <a:ext cx="4765675" cy="1206500"/>
          </a:xfrm>
        </p:spPr>
        <p:txBody>
          <a:bodyPr>
            <a:normAutofit/>
          </a:bodyPr>
          <a:lstStyle>
            <a:lvl1pPr marL="0" indent="0">
              <a:lnSpc>
                <a:spcPts val="4200"/>
              </a:lnSpc>
              <a:buNone/>
              <a:defRPr sz="3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How can Mineral help you?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148E72-C567-9445-8795-B18A8E5EF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10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-Simpl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7BD309-E683-9D40-9C75-125823BD1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25" y="-1"/>
            <a:ext cx="12211778" cy="6876288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B33C189-3210-414E-A8B4-863E8079A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8374" y="5949332"/>
            <a:ext cx="4483473" cy="6058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52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Text could go here if needed.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2769F7-8735-0848-A7B0-81B15703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443" y="6400800"/>
            <a:ext cx="718754" cy="45719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13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-Simpl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94AB21-B8D0-4945-BE3F-6FD16BAC37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8256" cy="6867144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E30821E4-C4EE-B349-BC8F-27A630E97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262" y="4419601"/>
            <a:ext cx="8102538" cy="842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could go if needed.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989DB-4257-1F44-A1D0-9CE7D4BC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443" y="6400800"/>
            <a:ext cx="718754" cy="457199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18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-Simpl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FEF8BC-58C5-5D4B-B7E3-00CE536366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79E2AA0-488B-064C-85BA-4DA85D1C5D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8FEAD-3402-8C47-BC26-6A02813D0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46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6CCA0-99FF-7249-A366-A51DE65ABDC1}"/>
              </a:ext>
            </a:extLst>
          </p:cNvPr>
          <p:cNvSpPr/>
          <p:nvPr userDrawn="1"/>
        </p:nvSpPr>
        <p:spPr>
          <a:xfrm>
            <a:off x="0" y="0"/>
            <a:ext cx="12192000" cy="6867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B7C545-DE1F-D245-9E62-30FAE4822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8400" y="2505974"/>
            <a:ext cx="7315200" cy="157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4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r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6CCA0-99FF-7249-A366-A51DE65ABDC1}"/>
              </a:ext>
            </a:extLst>
          </p:cNvPr>
          <p:cNvSpPr/>
          <p:nvPr userDrawn="1"/>
        </p:nvSpPr>
        <p:spPr>
          <a:xfrm>
            <a:off x="0" y="0"/>
            <a:ext cx="12192000" cy="6867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98030F8-E8F6-504A-92D5-60D487AD9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8400" y="2505974"/>
            <a:ext cx="7315200" cy="157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43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ur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6CCA0-99FF-7249-A366-A51DE65ABDC1}"/>
              </a:ext>
            </a:extLst>
          </p:cNvPr>
          <p:cNvSpPr/>
          <p:nvPr userDrawn="1"/>
        </p:nvSpPr>
        <p:spPr>
          <a:xfrm>
            <a:off x="0" y="0"/>
            <a:ext cx="12192000" cy="68671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D69D494-C4B0-2C49-B1FA-C562DC52B8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8400" y="2514599"/>
            <a:ext cx="7315200" cy="157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78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175D75-E5D5-BB43-8EEE-5F36145950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8256" cy="686714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3DFAC10-E298-F74A-A4C3-902A2541E3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9343" y="0"/>
            <a:ext cx="6832193" cy="2497783"/>
          </a:xfrm>
        </p:spPr>
        <p:txBody>
          <a:bodyPr anchor="b">
            <a:normAutofit/>
          </a:bodyPr>
          <a:lstStyle>
            <a:lvl1pPr marL="0" indent="0">
              <a:lnSpc>
                <a:spcPts val="5200"/>
              </a:lnSpc>
              <a:buNone/>
              <a:defRPr sz="4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2DB2088-51CE-A144-9803-05F82EF71DF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639343" y="2657935"/>
            <a:ext cx="5641628" cy="1520678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C91A23-7629-4B4C-981F-C2E894A37C6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639343" y="4178613"/>
            <a:ext cx="5641628" cy="647769"/>
          </a:xfrm>
        </p:spPr>
        <p:txBody>
          <a:bodyPr anchor="t">
            <a:normAutofit/>
          </a:bodyPr>
          <a:lstStyle>
            <a:lvl1pPr marL="0" indent="0">
              <a:lnSpc>
                <a:spcPts val="2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Presenter Name  I  Date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06D9293-9E15-984B-A39C-BF0CBEF12D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0592" y="6042049"/>
            <a:ext cx="1664208" cy="3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50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ur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6CCA0-99FF-7249-A366-A51DE65ABDC1}"/>
              </a:ext>
            </a:extLst>
          </p:cNvPr>
          <p:cNvSpPr/>
          <p:nvPr userDrawn="1"/>
        </p:nvSpPr>
        <p:spPr>
          <a:xfrm>
            <a:off x="0" y="0"/>
            <a:ext cx="12192000" cy="68671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F3B798C-91EF-0D4D-B0C8-886B1A044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7000" y="2320221"/>
            <a:ext cx="6858000" cy="221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45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B0B84-4A06-724E-BD59-74F675168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95539" cy="686714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985" y="2519079"/>
            <a:ext cx="4483473" cy="6058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4800"/>
              </a:lnSpc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Our mission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4B591A-313B-184A-9CB5-AD5407DA0301}"/>
              </a:ext>
            </a:extLst>
          </p:cNvPr>
          <p:cNvCxnSpPr>
            <a:cxnSpLocks/>
          </p:cNvCxnSpPr>
          <p:nvPr userDrawn="1"/>
        </p:nvCxnSpPr>
        <p:spPr>
          <a:xfrm>
            <a:off x="1026319" y="3432797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EAE08C-81A6-744B-9F30-4B90567314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5685" y="3803223"/>
            <a:ext cx="4353192" cy="2150105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998D2E1-982A-B742-8FB2-A0CBB7A9C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98D9EC9-0063-B443-83EA-2432789FB6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58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r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4B9B7-4EA8-424E-809E-6D1ABD0977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8256" cy="686714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85126" y="2993179"/>
            <a:ext cx="3377798" cy="6058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48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Our beliefs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4B591A-313B-184A-9CB5-AD5407DA0301}"/>
              </a:ext>
            </a:extLst>
          </p:cNvPr>
          <p:cNvCxnSpPr>
            <a:cxnSpLocks/>
          </p:cNvCxnSpPr>
          <p:nvPr userDrawn="1"/>
        </p:nvCxnSpPr>
        <p:spPr>
          <a:xfrm>
            <a:off x="7898459" y="3906213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3250CFA-6B45-1C41-97C2-705FE1FBA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7826" y="4291709"/>
            <a:ext cx="3365098" cy="160846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A61CE-26AF-B941-B2AD-55AD06FB5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8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r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10F21-7EC0-AD4A-BD0B-069CE46CE6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8256" cy="686714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85126" y="2993179"/>
            <a:ext cx="3377798" cy="6058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4800"/>
              </a:lnSpc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Our beliefs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4B591A-313B-184A-9CB5-AD5407DA0301}"/>
              </a:ext>
            </a:extLst>
          </p:cNvPr>
          <p:cNvCxnSpPr>
            <a:cxnSpLocks/>
          </p:cNvCxnSpPr>
          <p:nvPr userDrawn="1"/>
        </p:nvCxnSpPr>
        <p:spPr>
          <a:xfrm>
            <a:off x="7898459" y="3906213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3250CFA-6B45-1C41-97C2-705FE1FBA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97826" y="4291709"/>
            <a:ext cx="3251174" cy="160846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66DD7C-A971-0741-B74E-A16E5FDE7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86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&amp;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8308" y="1984443"/>
            <a:ext cx="5800277" cy="12285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52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Growth &amp; Impact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F08DF-2D7C-BD40-BB90-030D558C99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1447800"/>
            <a:ext cx="2743200" cy="38158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BB94C-0A98-954F-AE07-5F05E9F82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81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d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2CFEFE-6C67-B243-95C5-8B6EF5B99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2057400"/>
            <a:ext cx="2971800" cy="273646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8400" y="2367064"/>
            <a:ext cx="3508109" cy="18026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52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Updates &amp; Events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5F9B3EC-9CCE-F94F-8EEC-955A779E3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11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n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2FF630A-77D5-634D-874F-AE8CD6E13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2151043"/>
            <a:ext cx="3657600" cy="2555913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0" y="3127568"/>
            <a:ext cx="4581784" cy="1848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52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Compensation Updates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1F969-D67A-2948-85F9-620ACF87A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88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des &amp; DEI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28FC27-D865-5340-8DE5-E9F45399F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800457"/>
            <a:ext cx="3727719" cy="325526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0664" y="3109417"/>
            <a:ext cx="4581784" cy="21167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52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Geodes &amp; </a:t>
            </a:r>
            <a:br>
              <a:rPr lang="en-US" dirty="0"/>
            </a:br>
            <a:r>
              <a:rPr lang="en-US" dirty="0"/>
              <a:t>DEIB update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9C248C4-5511-BF40-B850-65B58574A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53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7ACE1D-E449-C246-86E9-410D85A43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741" y="1859197"/>
            <a:ext cx="4572000" cy="332674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7250" y="1387641"/>
            <a:ext cx="5220998" cy="22182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52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Solutions that work as hard as you do.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38FCD5-161A-8F4B-BE17-E09FED67F09E}"/>
              </a:ext>
            </a:extLst>
          </p:cNvPr>
          <p:cNvCxnSpPr>
            <a:cxnSpLocks/>
          </p:cNvCxnSpPr>
          <p:nvPr userDrawn="1"/>
        </p:nvCxnSpPr>
        <p:spPr>
          <a:xfrm>
            <a:off x="6255290" y="3906213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AEABC8C-6A9C-E94F-B14A-7765ACEE71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4657" y="4291709"/>
            <a:ext cx="4513344" cy="160846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F0060F-CAAB-554E-94F4-36A2032E61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62462" y="1157869"/>
            <a:ext cx="3657600" cy="229772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OUR SOLUTIONS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FB545CA-AF86-1343-8CDC-14B7B7029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95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ro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7250" y="1387641"/>
            <a:ext cx="5220998" cy="22182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52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Creating workflow</a:t>
            </a:r>
            <a:br>
              <a:rPr lang="en-US" dirty="0"/>
            </a:br>
            <a:r>
              <a:rPr lang="en-US" dirty="0"/>
              <a:t>strategies that work.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38FCD5-161A-8F4B-BE17-E09FED67F09E}"/>
              </a:ext>
            </a:extLst>
          </p:cNvPr>
          <p:cNvCxnSpPr>
            <a:cxnSpLocks/>
          </p:cNvCxnSpPr>
          <p:nvPr userDrawn="1"/>
        </p:nvCxnSpPr>
        <p:spPr>
          <a:xfrm>
            <a:off x="6255290" y="3906213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AEABC8C-6A9C-E94F-B14A-7765ACEE71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4657" y="4291709"/>
            <a:ext cx="4513344" cy="1608467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F0060F-CAAB-554E-94F4-36A2032E61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62462" y="1157869"/>
            <a:ext cx="3657600" cy="229772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OUR SOLUTIONS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FDB7A1-ECE7-5F48-AE94-1120744EF2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710266"/>
            <a:ext cx="3200400" cy="3437468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C51E739-2A21-6C45-9E6F-98902231E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28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19B32-E052-0E49-B9F6-D64FBA695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8256" cy="686714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7377504-190D-5446-9A1A-11083C1A0B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8119" y="457199"/>
            <a:ext cx="6832193" cy="2497783"/>
          </a:xfrm>
        </p:spPr>
        <p:txBody>
          <a:bodyPr anchor="b">
            <a:normAutofit/>
          </a:bodyPr>
          <a:lstStyle>
            <a:lvl1pPr marL="0" indent="0">
              <a:lnSpc>
                <a:spcPts val="5200"/>
              </a:lnSpc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8311C65-66E1-9E43-A0B5-3ED3226B58A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88119" y="3115134"/>
            <a:ext cx="5641628" cy="1520678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B407F3A-687F-314F-89E9-5A69CA1F3D1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88119" y="4635812"/>
            <a:ext cx="5641628" cy="637457"/>
          </a:xfrm>
        </p:spPr>
        <p:txBody>
          <a:bodyPr anchor="t">
            <a:normAutofit/>
          </a:bodyPr>
          <a:lstStyle>
            <a:lvl1pPr marL="0" indent="0">
              <a:lnSpc>
                <a:spcPts val="2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Presenter Name  I  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D940665-D73C-4145-A112-0C8F862D26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0592" y="6038874"/>
            <a:ext cx="1664208" cy="3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27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  <p15:guide id="2" pos="2952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E9B3B90-534A-5345-81AE-63A5C223C9F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57198" y="457200"/>
            <a:ext cx="7086600" cy="59436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2306" y="1826470"/>
            <a:ext cx="3562494" cy="23569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52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 text will go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38FCD5-161A-8F4B-BE17-E09FED67F09E}"/>
              </a:ext>
            </a:extLst>
          </p:cNvPr>
          <p:cNvCxnSpPr>
            <a:cxnSpLocks/>
          </p:cNvCxnSpPr>
          <p:nvPr userDrawn="1"/>
        </p:nvCxnSpPr>
        <p:spPr>
          <a:xfrm>
            <a:off x="8290346" y="4483729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E47D3C1-4238-CB42-8CFC-3B69F868A45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197518" y="1596698"/>
            <a:ext cx="3657600" cy="229772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OUR SOLUTIONS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BB8FE6E-67DF-D848-9542-01944DC13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01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D222D-72D6-9646-9813-D4232ED5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98" y="473982"/>
            <a:ext cx="11367052" cy="8595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294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4EAF-CC54-BC43-9903-FD6DA1932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C0914-DC6A-444C-9561-5B5D8033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729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 text-soap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743B3-DA83-7642-8ECD-A871152E2ED0}"/>
              </a:ext>
            </a:extLst>
          </p:cNvPr>
          <p:cNvSpPr/>
          <p:nvPr userDrawn="1"/>
        </p:nvSpPr>
        <p:spPr>
          <a:xfrm>
            <a:off x="0" y="0"/>
            <a:ext cx="12192000" cy="68671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4EAF-CC54-BC43-9903-FD6DA1932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CF8D535-07DA-8C42-8256-806D94881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430E4D2-8EF0-9E42-8CFE-9332D3F8D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362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 text-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743B3-DA83-7642-8ECD-A871152E2E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4EAF-CC54-BC43-9903-FD6DA1932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1EE0216-0362-A742-B4B7-479C962F3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753286E-C492-E34C-96EB-E49B3B521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9162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77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backgroun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F2C5F7-4A2B-EB43-8478-CD67B9845599}"/>
              </a:ext>
            </a:extLst>
          </p:cNvPr>
          <p:cNvSpPr/>
          <p:nvPr userDrawn="1"/>
        </p:nvSpPr>
        <p:spPr>
          <a:xfrm>
            <a:off x="465056" y="457200"/>
            <a:ext cx="11269744" cy="594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574" y="817961"/>
            <a:ext cx="10887226" cy="872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style-white text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4EAF-CC54-BC43-9903-FD6DA19321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7574" y="1690179"/>
            <a:ext cx="10887226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White text only on this orange background color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C0914-DC6A-444C-9561-5B5D8033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17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E8DB-A190-AF4C-95E9-D394E519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57201"/>
            <a:ext cx="11385550" cy="8763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D0991-A166-234C-9183-59AAEDE0B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50" y="1333501"/>
            <a:ext cx="11385550" cy="612177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D561-F7D3-E045-B092-DF2A8A8CF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250" y="1869194"/>
            <a:ext cx="1138555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E79702-1EAF-0E41-8DCA-BA706D15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262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&amp; subhead-soap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C1C443-8653-2545-8A2D-3B9F37DFB4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0E8DB-A190-AF4C-95E9-D394E519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57201"/>
            <a:ext cx="11385550" cy="8763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D0991-A166-234C-9183-59AAEDE0B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50" y="1333501"/>
            <a:ext cx="11385550" cy="514349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D561-F7D3-E045-B092-DF2A8A8CF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250" y="1869194"/>
            <a:ext cx="1138555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9A4535D-93BB-254F-BE62-3F90E84A3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0EA6C8-B289-5143-B1FF-789A7DE85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563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One column &amp; subhead-soap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C1C443-8653-2545-8A2D-3B9F37DFB4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0E8DB-A190-AF4C-95E9-D394E519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57201"/>
            <a:ext cx="11385550" cy="876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D0991-A166-234C-9183-59AAEDE0B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50" y="1333501"/>
            <a:ext cx="11385550" cy="514349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D561-F7D3-E045-B092-DF2A8A8CF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250" y="1869194"/>
            <a:ext cx="11385550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9A4535D-93BB-254F-BE62-3F90E84A3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1793CFB-F973-2041-920E-DBF252AC2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9162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12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ED52A-A9AA-0642-B493-9B30438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73982"/>
            <a:ext cx="11385550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B85B-5FC8-724E-8723-5818E5CD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4" y="1333500"/>
            <a:ext cx="5591175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59013-DCA6-6C45-8C12-0535351A9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9974" y="1333500"/>
            <a:ext cx="5584825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3A18-AD10-E649-85A0-6FEF32C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8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F2C5F7-4A2B-EB43-8478-CD67B9845599}"/>
              </a:ext>
            </a:extLst>
          </p:cNvPr>
          <p:cNvSpPr/>
          <p:nvPr userDrawn="1"/>
        </p:nvSpPr>
        <p:spPr>
          <a:xfrm>
            <a:off x="465056" y="457200"/>
            <a:ext cx="11269744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574" y="817961"/>
            <a:ext cx="10887226" cy="87221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4EAF-CC54-BC43-9903-FD6DA1932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574" y="1690179"/>
            <a:ext cx="1137036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C0914-DC6A-444C-9561-5B5D8033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678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apstone 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196FA0-1F7E-BA43-AD7D-C7BF0DA5AD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DB1DBC3-5AD7-9342-8DFF-E6D1BE3361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2ED52A-A9AA-0642-B493-9B30438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73982"/>
            <a:ext cx="11385550" cy="85951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B85B-5FC8-724E-8723-5818E5CD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4" y="1333500"/>
            <a:ext cx="5591175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59013-DCA6-6C45-8C12-0535351A9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9974" y="1333500"/>
            <a:ext cx="5584825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3A18-AD10-E649-85A0-6FEF32C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109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ullet text-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B26415A-756E-2546-B003-0BD7C15095A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613125" y="1"/>
            <a:ext cx="4578875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ED52A-A9AA-0642-B493-9B30438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49" y="473982"/>
            <a:ext cx="6577259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B85B-5FC8-724E-8723-5818E5CD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4" y="1333500"/>
            <a:ext cx="6573527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3A18-AD10-E649-85A0-6FEF32C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801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ullet text-ins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576D6A-BC64-BB43-B380-7391C7F88F84}"/>
              </a:ext>
            </a:extLst>
          </p:cNvPr>
          <p:cNvSpPr/>
          <p:nvPr userDrawn="1"/>
        </p:nvSpPr>
        <p:spPr>
          <a:xfrm>
            <a:off x="7613124" y="0"/>
            <a:ext cx="45788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B26415A-756E-2546-B003-0BD7C15095A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613125" y="0"/>
            <a:ext cx="4578875" cy="4163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ED52A-A9AA-0642-B493-9B30438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49" y="473982"/>
            <a:ext cx="11385551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B85B-5FC8-724E-8723-5818E5CD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5" y="1333500"/>
            <a:ext cx="559117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3A18-AD10-E649-85A0-6FEF32C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927A2-E617-7848-8709-C3D62F5106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961" y="4615344"/>
            <a:ext cx="1371600" cy="179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54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apstone one column bullet text-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CF7708-90BE-C941-9D83-09BF77487B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B26415A-756E-2546-B003-0BD7C15095A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613125" y="1"/>
            <a:ext cx="4578875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ED52A-A9AA-0642-B493-9B30438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49" y="473982"/>
            <a:ext cx="6577259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B85B-5FC8-724E-8723-5818E5CD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4" y="1333500"/>
            <a:ext cx="6573527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3A18-AD10-E649-85A0-6FEF32C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E9D9DBD-6549-014A-B89D-E74D910A91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770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apstone one column bullet text-ins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9A0EB4-40BD-6040-94BF-E78FFECF3640}"/>
              </a:ext>
            </a:extLst>
          </p:cNvPr>
          <p:cNvSpPr/>
          <p:nvPr userDrawn="1"/>
        </p:nvSpPr>
        <p:spPr>
          <a:xfrm>
            <a:off x="7613124" y="0"/>
            <a:ext cx="45788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3DD93C4-60B9-B841-A111-AB16B23FC61A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613125" y="0"/>
            <a:ext cx="4578875" cy="4163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02659-0D94-794B-BE87-BDB129316046}"/>
              </a:ext>
            </a:extLst>
          </p:cNvPr>
          <p:cNvSpPr/>
          <p:nvPr userDrawn="1"/>
        </p:nvSpPr>
        <p:spPr>
          <a:xfrm>
            <a:off x="0" y="0"/>
            <a:ext cx="76131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03AD17-8BD2-F845-AF02-55B54D65E3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2ED52A-A9AA-0642-B493-9B30438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49" y="473982"/>
            <a:ext cx="5899151" cy="85951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B85B-5FC8-724E-8723-5818E5CD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4" y="1333500"/>
            <a:ext cx="5895975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3A18-AD10-E649-85A0-6FEF32C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035FB1-13B9-294C-AD36-DAA422B8AA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961" y="4615344"/>
            <a:ext cx="1371600" cy="179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459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ullet text-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B26415A-756E-2546-B003-0BD7C15095A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1"/>
            <a:ext cx="4578875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ED52A-A9AA-0642-B493-9B30438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675" y="473982"/>
            <a:ext cx="6577259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B85B-5FC8-724E-8723-5818E5CD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7850" y="1333500"/>
            <a:ext cx="6573527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3A18-AD10-E649-85A0-6FEF32C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38C231D-DEFA-B74A-B2D5-9A7D01D9FD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840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one column bullet text-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2CBBAF-434F-F145-A929-6D56D272A3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B26415A-756E-2546-B003-0BD7C15095A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1"/>
            <a:ext cx="4578875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ED52A-A9AA-0642-B493-9B30438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675" y="473982"/>
            <a:ext cx="6577259" cy="8595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B85B-5FC8-724E-8723-5818E5CD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7850" y="1333500"/>
            <a:ext cx="657352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3A18-AD10-E649-85A0-6FEF32C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38C231D-DEFA-B74A-B2D5-9A7D01D9FD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281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ED52A-A9AA-0642-B493-9B30438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73982"/>
            <a:ext cx="11385550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B85B-5FC8-724E-8723-5818E5CD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4" y="1333500"/>
            <a:ext cx="5591175" cy="4351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59013-DCA6-6C45-8C12-0535351A9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9974" y="1333500"/>
            <a:ext cx="5584825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3A18-AD10-E649-85A0-6FEF32C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885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-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ED52A-A9AA-0642-B493-9B30438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73982"/>
            <a:ext cx="11385550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B85B-5FC8-724E-8723-5818E5CD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4" y="1333500"/>
            <a:ext cx="5591175" cy="43513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59013-DCA6-6C45-8C12-0535351A9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9974" y="1333500"/>
            <a:ext cx="5584825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3A18-AD10-E649-85A0-6FEF32C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691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apstone two column text-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AC567E-1988-544A-9014-2E52EA674B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51482C-5575-0346-A8E5-5EAF37FBB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2ED52A-A9AA-0642-B493-9B30438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73982"/>
            <a:ext cx="11385550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B85B-5FC8-724E-8723-5818E5CD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4" y="1333500"/>
            <a:ext cx="5591175" cy="43513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59013-DCA6-6C45-8C12-0535351A9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9974" y="1333500"/>
            <a:ext cx="5584825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3A18-AD10-E649-85A0-6FEF32C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8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574" y="817961"/>
            <a:ext cx="10887226" cy="87221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4EAF-CC54-BC43-9903-FD6DA1932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574" y="1690179"/>
            <a:ext cx="1137036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C0914-DC6A-444C-9561-5B5D8033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395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F5B08586-386C-934C-AB46-431FAFF6886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646418" y="5105400"/>
            <a:ext cx="457200" cy="4572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3F944BC5-9842-4247-B443-7C40FB543EF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33904" y="3882189"/>
            <a:ext cx="457200" cy="4572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3669415A-5D3B-D04E-8A1F-232055726AC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33904" y="2667000"/>
            <a:ext cx="457200" cy="4572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18B522D-8BAE-0744-A446-FAAF4C76B4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6225" y="1401763"/>
            <a:ext cx="457200" cy="4572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ED52A-A9AA-0642-B493-9B304387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73982"/>
            <a:ext cx="11385550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B85B-5FC8-724E-8723-5818E5CD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4" y="1333500"/>
            <a:ext cx="5591176" cy="371547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59013-DCA6-6C45-8C12-0535351A99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391402" y="1333500"/>
            <a:ext cx="4343396" cy="1124355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3A18-AD10-E649-85A0-6FEF32C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49C17C7-D62A-2E45-9E6A-0FC4B355677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391401" y="2568102"/>
            <a:ext cx="4343396" cy="112435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2BC5B16-A24F-3F47-BD8C-08EC46A8A94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391400" y="3796219"/>
            <a:ext cx="4343396" cy="112435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E0CFF98-7ECC-324D-B386-2F246EFA917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391399" y="5024336"/>
            <a:ext cx="4343396" cy="112435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905603-FB5E-B146-A097-F31DBE5721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250" y="1705047"/>
            <a:ext cx="5594350" cy="4443341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Body copy is 14pt/16 leading</a:t>
            </a:r>
          </a:p>
        </p:txBody>
      </p:sp>
    </p:spTree>
    <p:extLst>
      <p:ext uri="{BB962C8B-B14F-4D97-AF65-F5344CB8AC3E}">
        <p14:creationId xmlns:p14="http://schemas.microsoft.com/office/powerpoint/2010/main" val="26446972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E8DB-A190-AF4C-95E9-D394E519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57201"/>
            <a:ext cx="11385550" cy="8763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D0991-A166-234C-9183-59AAEDE0B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50" y="1333501"/>
            <a:ext cx="5594350" cy="514349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D561-F7D3-E045-B092-DF2A8A8CF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250" y="1869194"/>
            <a:ext cx="559435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2A77D4-EDB2-B14E-A017-582E95D55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7274" y="1333501"/>
            <a:ext cx="5597525" cy="514349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7E3EC-B148-7F45-BFAF-1E187D151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7274" y="1869194"/>
            <a:ext cx="55975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E79702-1EAF-0E41-8DCA-BA706D15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396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apstone 2 column text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2EFF75-288B-734C-AF89-1BF4BBF7BB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4309472-38C0-504F-8F08-8A19EFE681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0E8DB-A190-AF4C-95E9-D394E519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457201"/>
            <a:ext cx="11385550" cy="8763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D0991-A166-234C-9183-59AAEDE0B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50" y="1333501"/>
            <a:ext cx="5594350" cy="514349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FD561-F7D3-E045-B092-DF2A8A8CF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250" y="1869194"/>
            <a:ext cx="559435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2A77D4-EDB2-B14E-A017-582E95D55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7274" y="1333501"/>
            <a:ext cx="5597525" cy="514349"/>
          </a:xfrm>
        </p:spPr>
        <p:txBody>
          <a:bodyPr anchor="t">
            <a:normAutofit/>
          </a:bodyPr>
          <a:lstStyle>
            <a:lvl1pPr marL="0" indent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7E3EC-B148-7F45-BFAF-1E187D151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7274" y="1869194"/>
            <a:ext cx="55975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E79702-1EAF-0E41-8DCA-BA706D15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467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73982"/>
            <a:ext cx="11379200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C6EB0-445A-5547-95A5-2EEC2D04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345B7D-F530-FE40-A8D8-61D6450B0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333500"/>
            <a:ext cx="3759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2EAD91-D535-FE4A-A23D-FCDE71D39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8346" y="1333500"/>
            <a:ext cx="3756453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FAFCA7-A787-794C-91E1-D06EFF8714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78346" y="1333500"/>
            <a:ext cx="3756453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0002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2" userDrawn="1">
          <p15:clr>
            <a:srgbClr val="FBAE40"/>
          </p15:clr>
        </p15:guide>
        <p15:guide id="2" pos="2688" userDrawn="1">
          <p15:clr>
            <a:srgbClr val="FBAE40"/>
          </p15:clr>
        </p15:guide>
        <p15:guide id="3" pos="4992" userDrawn="1">
          <p15:clr>
            <a:srgbClr val="FBAE40"/>
          </p15:clr>
        </p15:guide>
        <p15:guide id="4" pos="5088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FEFE456-512D-E845-8DFE-67516B6E97EC}"/>
              </a:ext>
            </a:extLst>
          </p:cNvPr>
          <p:cNvSpPr/>
          <p:nvPr userDrawn="1"/>
        </p:nvSpPr>
        <p:spPr>
          <a:xfrm>
            <a:off x="8082579" y="1332125"/>
            <a:ext cx="3657600" cy="398058"/>
          </a:xfrm>
          <a:prstGeom prst="rect">
            <a:avLst/>
          </a:prstGeom>
          <a:solidFill>
            <a:srgbClr val="C1B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418EDD-5439-2C42-9AE6-1C9DD0C81CBE}"/>
              </a:ext>
            </a:extLst>
          </p:cNvPr>
          <p:cNvSpPr/>
          <p:nvPr userDrawn="1"/>
        </p:nvSpPr>
        <p:spPr>
          <a:xfrm>
            <a:off x="4268717" y="1332125"/>
            <a:ext cx="3657600" cy="398058"/>
          </a:xfrm>
          <a:prstGeom prst="rect">
            <a:avLst/>
          </a:prstGeom>
          <a:solidFill>
            <a:srgbClr val="C1B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B974E7-206C-584C-9067-8A1EA35EFFAE}"/>
              </a:ext>
            </a:extLst>
          </p:cNvPr>
          <p:cNvSpPr/>
          <p:nvPr userDrawn="1"/>
        </p:nvSpPr>
        <p:spPr>
          <a:xfrm>
            <a:off x="457199" y="1333500"/>
            <a:ext cx="3657601" cy="398058"/>
          </a:xfrm>
          <a:prstGeom prst="rect">
            <a:avLst/>
          </a:prstGeom>
          <a:solidFill>
            <a:srgbClr val="C1B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1A264C-0A0C-4347-823E-D127C93C59B4}"/>
              </a:ext>
            </a:extLst>
          </p:cNvPr>
          <p:cNvSpPr/>
          <p:nvPr userDrawn="1"/>
        </p:nvSpPr>
        <p:spPr>
          <a:xfrm>
            <a:off x="8075664" y="1731558"/>
            <a:ext cx="3657600" cy="45433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27F00E-4E35-A44A-B848-85F43F0270AB}"/>
              </a:ext>
            </a:extLst>
          </p:cNvPr>
          <p:cNvSpPr/>
          <p:nvPr userDrawn="1"/>
        </p:nvSpPr>
        <p:spPr>
          <a:xfrm>
            <a:off x="4268717" y="1731558"/>
            <a:ext cx="3657600" cy="45433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67D787-CC99-B44F-92BA-158198CBF4AF}"/>
              </a:ext>
            </a:extLst>
          </p:cNvPr>
          <p:cNvSpPr/>
          <p:nvPr userDrawn="1"/>
        </p:nvSpPr>
        <p:spPr>
          <a:xfrm>
            <a:off x="457200" y="1731558"/>
            <a:ext cx="3657600" cy="45433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457200"/>
            <a:ext cx="11379200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C6EB0-445A-5547-95A5-2EEC2D04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345B7D-F530-FE40-A8D8-61D6450B0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145" y="1828662"/>
            <a:ext cx="3429000" cy="4351338"/>
          </a:xfrm>
        </p:spPr>
        <p:txBody>
          <a:bodyPr>
            <a:normAutofit/>
          </a:bodyPr>
          <a:lstStyle>
            <a:lvl1pPr marL="171450" indent="-171450">
              <a:lnSpc>
                <a:spcPts val="16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2EAD91-D535-FE4A-A23D-FCDE71D39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0732" y="1828662"/>
            <a:ext cx="3429000" cy="4351338"/>
          </a:xfrm>
        </p:spPr>
        <p:txBody>
          <a:bodyPr>
            <a:normAutofit/>
          </a:bodyPr>
          <a:lstStyle>
            <a:lvl1pPr marL="171450" indent="-171450">
              <a:lnSpc>
                <a:spcPts val="16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FAFCA7-A787-794C-91E1-D06EFF8714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9964" y="1828662"/>
            <a:ext cx="3429000" cy="4351338"/>
          </a:xfrm>
        </p:spPr>
        <p:txBody>
          <a:bodyPr>
            <a:normAutofit/>
          </a:bodyPr>
          <a:lstStyle>
            <a:lvl1pPr marL="171450" indent="-171450">
              <a:lnSpc>
                <a:spcPts val="16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16C1C1-9990-784A-B545-CBB102206C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333500"/>
            <a:ext cx="3656226" cy="39805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DAE6604-A374-FA4F-95A5-4928598102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199" y="1333499"/>
            <a:ext cx="3656833" cy="396683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EB484ED-15E3-0347-AE30-A23D9B8B01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8189" y="1333500"/>
            <a:ext cx="3655075" cy="396682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895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2">
          <p15:clr>
            <a:srgbClr val="FBAE40"/>
          </p15:clr>
        </p15:guide>
        <p15:guide id="2" pos="2688">
          <p15:clr>
            <a:srgbClr val="FBAE40"/>
          </p15:clr>
        </p15:guide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971375B-F280-1344-9C4C-816BBCF36C5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991600" y="1336964"/>
            <a:ext cx="2743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73982"/>
            <a:ext cx="11379200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C6EB0-445A-5547-95A5-2EEC2D04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345B7D-F530-FE40-A8D8-61D6450B0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149" y="1333500"/>
            <a:ext cx="2743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2EAD91-D535-FE4A-A23D-FCDE71D39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5351" y="1333500"/>
            <a:ext cx="2743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FAFCA7-A787-794C-91E1-D06EFF8714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56493" y="1333500"/>
            <a:ext cx="2743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286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544" userDrawn="1">
          <p15:clr>
            <a:srgbClr val="FBAE40"/>
          </p15:clr>
        </p15:guide>
        <p15:guide id="4" pos="5712" userDrawn="1">
          <p15:clr>
            <a:srgbClr val="FBAE40"/>
          </p15:clr>
        </p15:guide>
        <p15:guide id="5" pos="1968" userDrawn="1">
          <p15:clr>
            <a:srgbClr val="FBAE40"/>
          </p15:clr>
        </p15:guide>
        <p15:guide id="6" pos="2088" userDrawn="1">
          <p15:clr>
            <a:srgbClr val="FBAE40"/>
          </p15:clr>
        </p15:guide>
        <p15:guide id="7" pos="3864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apstone Four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E16336-C0B9-3947-8123-0CDE6EE0F4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C885B8F-7B46-2C40-BEDC-BDED209B8E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971375B-F280-1344-9C4C-816BBCF36C5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991600" y="1336964"/>
            <a:ext cx="2743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73982"/>
            <a:ext cx="11379200" cy="85951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C6EB0-445A-5547-95A5-2EEC2D04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345B7D-F530-FE40-A8D8-61D6450B0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149" y="1333500"/>
            <a:ext cx="2743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2EAD91-D535-FE4A-A23D-FCDE71D39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5351" y="1333500"/>
            <a:ext cx="2743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FAFCA7-A787-794C-91E1-D06EFF8714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56493" y="1333500"/>
            <a:ext cx="2743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5179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544">
          <p15:clr>
            <a:srgbClr val="FBAE40"/>
          </p15:clr>
        </p15:guide>
        <p15:guide id="4" pos="5712">
          <p15:clr>
            <a:srgbClr val="FBAE40"/>
          </p15:clr>
        </p15:guide>
        <p15:guide id="5" pos="1968">
          <p15:clr>
            <a:srgbClr val="FBAE40"/>
          </p15:clr>
        </p15:guide>
        <p15:guide id="6" pos="2088">
          <p15:clr>
            <a:srgbClr val="FBAE40"/>
          </p15:clr>
        </p15:guide>
        <p15:guide id="7" pos="3864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-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971375B-F280-1344-9C4C-816BBCF36C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991600" y="4465460"/>
            <a:ext cx="2743200" cy="1939495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73982"/>
            <a:ext cx="11379200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C6EB0-445A-5547-95A5-2EEC2D04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345B7D-F530-FE40-A8D8-61D6450B021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7149" y="4461996"/>
            <a:ext cx="2743200" cy="1939495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2EAD91-D535-FE4A-A23D-FCDE71D398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25351" y="4461996"/>
            <a:ext cx="2743200" cy="193949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FAFCA7-A787-794C-91E1-D06EFF8714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56493" y="4461996"/>
            <a:ext cx="2743200" cy="1939495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320F83A-7E80-2C45-AF34-F44BE17DFEC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824349" y="2210713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95595A9A-4D2D-194C-9191-8F315F09BB3A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682551" y="2210713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2DD9E780-5F08-EB42-9EC7-9865765653D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513693" y="2210713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7891AED1-13F0-6B44-B245-EC57ECBB0CB3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448800" y="2210713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58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544">
          <p15:clr>
            <a:srgbClr val="FBAE40"/>
          </p15:clr>
        </p15:guide>
        <p15:guide id="4" pos="5712">
          <p15:clr>
            <a:srgbClr val="FBAE40"/>
          </p15:clr>
        </p15:guide>
        <p15:guide id="5" pos="1968">
          <p15:clr>
            <a:srgbClr val="FBAE40"/>
          </p15:clr>
        </p15:guide>
        <p15:guide id="6" pos="2088">
          <p15:clr>
            <a:srgbClr val="FBAE40"/>
          </p15:clr>
        </p15:guide>
        <p15:guide id="7" pos="3864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 illus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971375B-F280-1344-9C4C-816BBCF36C5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144000" y="4193612"/>
            <a:ext cx="2441448" cy="1939495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300"/>
              </a:spcAft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037328"/>
            <a:ext cx="4012084" cy="914401"/>
          </a:xfrm>
        </p:spPr>
        <p:txBody>
          <a:bodyPr anchor="ctr">
            <a:normAutofit/>
          </a:bodyPr>
          <a:lstStyle>
            <a:lvl1pPr algn="r">
              <a:defRPr sz="4000"/>
            </a:lvl1pPr>
          </a:lstStyle>
          <a:p>
            <a:r>
              <a:rPr lang="en-US" dirty="0"/>
              <a:t>Our solutions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C6EB0-445A-5547-95A5-2EEC2D04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345B7D-F530-FE40-A8D8-61D6450B021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1500" y="4190148"/>
            <a:ext cx="2438400" cy="1939495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300"/>
              </a:spcAft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2EAD91-D535-FE4A-A23D-FCDE71D398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08426" y="4190148"/>
            <a:ext cx="2441448" cy="193949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FAFCA7-A787-794C-91E1-D06EFF8714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32673" y="4190148"/>
            <a:ext cx="2441448" cy="1939495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300"/>
              </a:spcAft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7712FD-3638-334D-AECF-0E314B899EB8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435618" y="1494529"/>
            <a:ext cx="914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EB5959-42F7-764B-9254-2CE333D36F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4000" y="1042484"/>
            <a:ext cx="6400800" cy="909245"/>
          </a:xfrm>
        </p:spPr>
        <p:txBody>
          <a:bodyPr anchor="ctr">
            <a:normAutofit/>
          </a:bodyPr>
          <a:lstStyle>
            <a:lvl1pPr marL="0" indent="0">
              <a:lnSpc>
                <a:spcPts val="2000"/>
              </a:lnSpc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 </a:t>
            </a:r>
            <a:r>
              <a:rPr lang="en-US" dirty="0" err="1"/>
              <a:t>Aibh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585F1CAD-F157-304D-A58B-3AD80B1FC9FA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104900" y="2542441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lnSpc>
                <a:spcPts val="1200"/>
              </a:lnSpc>
              <a:buNone/>
              <a:defRPr sz="1000"/>
            </a:lvl1pPr>
          </a:lstStyle>
          <a:p>
            <a:r>
              <a:rPr lang="en-US" dirty="0"/>
              <a:t>Spot illustration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3C5DAEE4-8661-9A4F-844B-0B97FB815C61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943350" y="2542441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lnSpc>
                <a:spcPts val="1200"/>
              </a:lnSpc>
              <a:buNone/>
              <a:defRPr sz="1000"/>
            </a:lvl1pPr>
          </a:lstStyle>
          <a:p>
            <a:r>
              <a:rPr lang="en-US" dirty="0"/>
              <a:t>Spot illustration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4BC2B0BB-6F18-2049-81A4-515B4ED01A42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67597" y="2542441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lnSpc>
                <a:spcPts val="1200"/>
              </a:lnSpc>
              <a:buNone/>
              <a:defRPr sz="1000"/>
            </a:lvl1pPr>
          </a:lstStyle>
          <a:p>
            <a:r>
              <a:rPr lang="en-US" dirty="0"/>
              <a:t>Spot illustration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FE40ADA-F4A5-804E-9EEA-D0C15935612E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9678924" y="2542441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lnSpc>
                <a:spcPts val="1200"/>
              </a:lnSpc>
              <a:buNone/>
              <a:defRPr sz="1000"/>
            </a:lvl1pPr>
          </a:lstStyle>
          <a:p>
            <a:r>
              <a:rPr lang="en-US" dirty="0"/>
              <a:t>Spot illustration</a:t>
            </a:r>
          </a:p>
        </p:txBody>
      </p:sp>
    </p:spTree>
    <p:extLst>
      <p:ext uri="{BB962C8B-B14F-4D97-AF65-F5344CB8AC3E}">
        <p14:creationId xmlns:p14="http://schemas.microsoft.com/office/powerpoint/2010/main" val="2842199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544">
          <p15:clr>
            <a:srgbClr val="FBAE40"/>
          </p15:clr>
        </p15:guide>
        <p15:guide id="4" pos="5712">
          <p15:clr>
            <a:srgbClr val="FBAE40"/>
          </p15:clr>
        </p15:guide>
        <p15:guide id="5" pos="1968">
          <p15:clr>
            <a:srgbClr val="FBAE40"/>
          </p15:clr>
        </p15:guide>
        <p15:guide id="6" pos="2088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-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73982"/>
            <a:ext cx="11379200" cy="8595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C6EB0-445A-5547-95A5-2EEC2D04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345B7D-F530-FE40-A8D8-61D6450B021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7148" y="4675128"/>
            <a:ext cx="3747649" cy="1726364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2EAD91-D535-FE4A-A23D-FCDE71D398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168345" y="4675128"/>
            <a:ext cx="3756453" cy="17263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FAFCA7-A787-794C-91E1-D06EFF8714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78343" y="4675128"/>
            <a:ext cx="3756456" cy="1726364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AC32117-65EC-294B-8156-0ABAE9726CC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326572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27AC2B8-AEDB-BD4F-B192-69AA3D660A3C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181600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FEA9DD18-345F-324B-B8FF-18C19069B6D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942171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31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92" userDrawn="1">
          <p15:clr>
            <a:srgbClr val="FBAE40"/>
          </p15:clr>
        </p15:guide>
        <p15:guide id="4" pos="5088" userDrawn="1">
          <p15:clr>
            <a:srgbClr val="FBAE40"/>
          </p15:clr>
        </p15:guide>
        <p15:guide id="5" pos="2592" userDrawn="1">
          <p15:clr>
            <a:srgbClr val="FBAE40"/>
          </p15:clr>
        </p15:guide>
        <p15:guide id="6" pos="268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A15637-1D20-0040-AC9C-F2958134508A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BDB9589-23D2-4C49-BD3B-466945A98C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8939" y="1333501"/>
            <a:ext cx="8379372" cy="2025690"/>
          </a:xfrm>
        </p:spPr>
        <p:txBody>
          <a:bodyPr anchor="b">
            <a:normAutofit/>
          </a:bodyPr>
          <a:lstStyle>
            <a:lvl1pPr marL="0" indent="0" algn="ctr">
              <a:lnSpc>
                <a:spcPts val="5200"/>
              </a:lnSpc>
              <a:buNone/>
              <a:defRPr sz="4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A25426-B5A9-5245-90A6-ACFC104F9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14639" y="3585587"/>
            <a:ext cx="6562724" cy="688666"/>
          </a:xfrm>
        </p:spPr>
        <p:txBody>
          <a:bodyPr anchor="t">
            <a:noAutofit/>
          </a:bodyPr>
          <a:lstStyle>
            <a:lvl1pPr marL="0" indent="0" algn="ctr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E1ADBCC-5F9D-1C49-86BB-FA59CA923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8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-spot ill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C6EB0-445A-5547-95A5-2EEC2D04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345B7D-F530-FE40-A8D8-61D6450B021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7148" y="4675128"/>
            <a:ext cx="3747649" cy="1726364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2EAD91-D535-FE4A-A23D-FCDE71D398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168345" y="4675128"/>
            <a:ext cx="3756453" cy="17263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FAFCA7-A787-794C-91E1-D06EFF8714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78343" y="4675128"/>
            <a:ext cx="3756456" cy="1726364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AC32117-65EC-294B-8156-0ABAE9726CC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326572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Spot illustration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27AC2B8-AEDB-BD4F-B192-69AA3D660A3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181600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Spot illustration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FEA9DD18-345F-324B-B8FF-18C19069B6D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942171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500"/>
            </a:lvl1pPr>
          </a:lstStyle>
          <a:p>
            <a:r>
              <a:rPr lang="en-US" dirty="0"/>
              <a:t>Spot illustration</a:t>
            </a:r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5D8CB7-CD6C-344F-891C-28A5E9774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037328"/>
            <a:ext cx="4012084" cy="914401"/>
          </a:xfrm>
        </p:spPr>
        <p:txBody>
          <a:bodyPr anchor="ctr">
            <a:normAutofit/>
          </a:bodyPr>
          <a:lstStyle>
            <a:lvl1pPr algn="r">
              <a:defRPr sz="4000"/>
            </a:lvl1pPr>
          </a:lstStyle>
          <a:p>
            <a:r>
              <a:rPr lang="en-US" dirty="0"/>
              <a:t>Our solutions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1B0ABA-D539-904F-96F7-35C056EADFD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435618" y="1494529"/>
            <a:ext cx="914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97579FC-6A94-5F45-AB5E-1ACC5C18F7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0" y="1042484"/>
            <a:ext cx="6400800" cy="909245"/>
          </a:xfrm>
        </p:spPr>
        <p:txBody>
          <a:bodyPr anchor="ctr">
            <a:normAutofit/>
          </a:bodyPr>
          <a:lstStyle>
            <a:lvl1pPr marL="0" indent="0">
              <a:lnSpc>
                <a:spcPts val="2000"/>
              </a:lnSpc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 </a:t>
            </a:r>
            <a:r>
              <a:rPr lang="en-US" dirty="0" err="1"/>
              <a:t>Aibh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3594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  <p15:guide id="5" pos="2592">
          <p15:clr>
            <a:srgbClr val="FBAE40"/>
          </p15:clr>
        </p15:guide>
        <p15:guide id="6" pos="2688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text-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5DF38B-6917-BE48-A314-599B677405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473982"/>
            <a:ext cx="11379200" cy="8595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C6EB0-445A-5547-95A5-2EEC2D04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345B7D-F530-FE40-A8D8-61D6450B021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7148" y="4675128"/>
            <a:ext cx="3747649" cy="1726364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2EAD91-D535-FE4A-A23D-FCDE71D398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168345" y="4675128"/>
            <a:ext cx="3756453" cy="17263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FAFCA7-A787-794C-91E1-D06EFF8714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78343" y="4675128"/>
            <a:ext cx="3756456" cy="1726364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E7AC76-D48C-114E-A1C1-44DA19753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9162"/>
            <a:ext cx="685800" cy="147837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016D6C-35DE-A042-B529-5E2A97323CD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326572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008DCC9B-515E-A942-A174-56CF2949C5B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181600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8018F8F-2AD5-274D-97A9-E04A3599FEA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942171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19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  <p15:guide id="5" pos="2592">
          <p15:clr>
            <a:srgbClr val="FBAE40"/>
          </p15:clr>
        </p15:guide>
        <p15:guide id="6" pos="2688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lumn text-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5DF38B-6917-BE48-A314-599B677405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473982"/>
            <a:ext cx="11379199" cy="8595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345B7D-F530-FE40-A8D8-61D6450B021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7148" y="4675128"/>
            <a:ext cx="3747649" cy="1726364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2EAD91-D535-FE4A-A23D-FCDE71D398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168345" y="4675128"/>
            <a:ext cx="3756453" cy="172636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FAFCA7-A787-794C-91E1-D06EFF8714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78343" y="4675128"/>
            <a:ext cx="3756456" cy="1726364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DB0F4C1-8776-6347-856D-6CBA65ED7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572D6B2-B919-F342-8A10-FBF48C2D5F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1FE549CF-75E0-9946-B362-50FBCB365DA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326572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B60114C-58A4-DE4C-990D-E9DD65EE5374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181600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D39372E-0D19-4E40-9C71-628D41C5243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942171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  <p15:guide id="5" pos="2592">
          <p15:clr>
            <a:srgbClr val="FBAE40"/>
          </p15:clr>
        </p15:guide>
        <p15:guide id="6" pos="2688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lumn text-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ED6C09A-BB47-0F48-9455-6ED4AE66242A}"/>
              </a:ext>
            </a:extLst>
          </p:cNvPr>
          <p:cNvSpPr/>
          <p:nvPr userDrawn="1"/>
        </p:nvSpPr>
        <p:spPr>
          <a:xfrm>
            <a:off x="465056" y="457200"/>
            <a:ext cx="11269744" cy="594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73" y="818145"/>
            <a:ext cx="10441485" cy="563479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DB0F4C1-8776-6347-856D-6CBA65ED7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E38F913-CFB4-DD4D-8062-C22B93908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5056" y="4660596"/>
            <a:ext cx="2971800" cy="17256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 err="1">
                <a:latin typeface="+mn-lt"/>
              </a:rPr>
              <a:t>Lipsum</a:t>
            </a:r>
            <a:r>
              <a:rPr lang="en-US" sz="1400" dirty="0">
                <a:latin typeface="+mn-lt"/>
              </a:rPr>
              <a:t> dolor sit </a:t>
            </a:r>
            <a:r>
              <a:rPr lang="en-US" sz="1400" dirty="0" err="1">
                <a:latin typeface="+mn-lt"/>
              </a:rPr>
              <a:t>amet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consectetuer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adipiscing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elit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sed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diam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nonummy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nibh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euismod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tincidunt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ut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laoreet</a:t>
            </a:r>
            <a:r>
              <a:rPr lang="en-US" sz="1400" dirty="0">
                <a:latin typeface="+mn-lt"/>
              </a:rPr>
              <a:t> dolore magna </a:t>
            </a:r>
            <a:r>
              <a:rPr lang="en-US" sz="1400" dirty="0" err="1">
                <a:latin typeface="+mn-lt"/>
              </a:rPr>
              <a:t>aliquam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erat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volutpat</a:t>
            </a:r>
            <a:r>
              <a:rPr lang="en-US" sz="1400" dirty="0">
                <a:latin typeface="+mn-lt"/>
              </a:rPr>
              <a:t>. Ut </a:t>
            </a:r>
            <a:r>
              <a:rPr lang="en-US" sz="1400" dirty="0" err="1">
                <a:latin typeface="+mn-lt"/>
              </a:rPr>
              <a:t>wisi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enim</a:t>
            </a:r>
            <a:r>
              <a:rPr lang="en-US" sz="1400" dirty="0">
                <a:latin typeface="+mn-lt"/>
              </a:rPr>
              <a:t> ad minim </a:t>
            </a:r>
            <a:r>
              <a:rPr lang="en-US" sz="1400" dirty="0" err="1">
                <a:latin typeface="+mn-lt"/>
              </a:rPr>
              <a:t>veniam</a:t>
            </a:r>
            <a:r>
              <a:rPr lang="en-US" sz="1400" dirty="0">
                <a:latin typeface="+mn-lt"/>
              </a:rPr>
              <a:t>.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7457F21-E879-0143-970E-8267E03DA7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10100" y="4675128"/>
            <a:ext cx="2971800" cy="17256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 err="1">
                <a:latin typeface="+mn-lt"/>
              </a:rPr>
              <a:t>Lipsum</a:t>
            </a:r>
            <a:r>
              <a:rPr lang="en-US" sz="1400" dirty="0">
                <a:latin typeface="+mn-lt"/>
              </a:rPr>
              <a:t> dolor sit </a:t>
            </a:r>
            <a:r>
              <a:rPr lang="en-US" sz="1400" dirty="0" err="1">
                <a:latin typeface="+mn-lt"/>
              </a:rPr>
              <a:t>amet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consectetuer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adipiscing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elit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sed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diam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nonummy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nibh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euismod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tincidunt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ut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laoreet</a:t>
            </a:r>
            <a:r>
              <a:rPr lang="en-US" sz="1400" dirty="0">
                <a:latin typeface="+mn-lt"/>
              </a:rPr>
              <a:t> dolore magna </a:t>
            </a:r>
            <a:r>
              <a:rPr lang="en-US" sz="1400" dirty="0" err="1">
                <a:latin typeface="+mn-lt"/>
              </a:rPr>
              <a:t>aliquam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erat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volutpat</a:t>
            </a:r>
            <a:r>
              <a:rPr lang="en-US" sz="1400" dirty="0">
                <a:latin typeface="+mn-lt"/>
              </a:rPr>
              <a:t>. Ut </a:t>
            </a:r>
            <a:r>
              <a:rPr lang="en-US" sz="1400" dirty="0" err="1">
                <a:latin typeface="+mn-lt"/>
              </a:rPr>
              <a:t>wisi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enim</a:t>
            </a:r>
            <a:r>
              <a:rPr lang="en-US" sz="1400" dirty="0">
                <a:latin typeface="+mn-lt"/>
              </a:rPr>
              <a:t> ad minim </a:t>
            </a:r>
            <a:r>
              <a:rPr lang="en-US" sz="1400" dirty="0" err="1">
                <a:latin typeface="+mn-lt"/>
              </a:rPr>
              <a:t>veniam</a:t>
            </a:r>
            <a:r>
              <a:rPr lang="en-US" sz="1400" dirty="0">
                <a:latin typeface="+mn-lt"/>
              </a:rPr>
              <a:t>.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F97E89-E15D-E348-AF86-B47F70D54B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0100" y="4681698"/>
            <a:ext cx="2971800" cy="17256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 err="1">
                <a:latin typeface="+mn-lt"/>
              </a:rPr>
              <a:t>Lipsum</a:t>
            </a:r>
            <a:r>
              <a:rPr lang="en-US" sz="1400" dirty="0">
                <a:latin typeface="+mn-lt"/>
              </a:rPr>
              <a:t> dolor sit </a:t>
            </a:r>
            <a:r>
              <a:rPr lang="en-US" sz="1400" dirty="0" err="1">
                <a:latin typeface="+mn-lt"/>
              </a:rPr>
              <a:t>amet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consectetuer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adipiscing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elit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sed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diam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nonummy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nibh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euismod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tincidunt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ut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laoreet</a:t>
            </a:r>
            <a:r>
              <a:rPr lang="en-US" sz="1400" dirty="0">
                <a:latin typeface="+mn-lt"/>
              </a:rPr>
              <a:t> dolore magna </a:t>
            </a:r>
            <a:r>
              <a:rPr lang="en-US" sz="1400" dirty="0" err="1">
                <a:latin typeface="+mn-lt"/>
              </a:rPr>
              <a:t>aliquam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erat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volutpat</a:t>
            </a:r>
            <a:r>
              <a:rPr lang="en-US" sz="1400" dirty="0">
                <a:latin typeface="+mn-lt"/>
              </a:rPr>
              <a:t>. Ut </a:t>
            </a:r>
            <a:r>
              <a:rPr lang="en-US" sz="1400" dirty="0" err="1">
                <a:latin typeface="+mn-lt"/>
              </a:rPr>
              <a:t>wisi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enim</a:t>
            </a:r>
            <a:r>
              <a:rPr lang="en-US" sz="1400" dirty="0">
                <a:latin typeface="+mn-lt"/>
              </a:rPr>
              <a:t> ad minim </a:t>
            </a:r>
            <a:r>
              <a:rPr lang="en-US" sz="1400" dirty="0" err="1">
                <a:latin typeface="+mn-lt"/>
              </a:rPr>
              <a:t>veniam</a:t>
            </a:r>
            <a:r>
              <a:rPr lang="en-US" sz="1400" dirty="0">
                <a:latin typeface="+mn-lt"/>
              </a:rPr>
              <a:t>.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A8548-E13A-0845-BC70-91F8EA381BD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326572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9D88594A-A7BB-1741-A82A-6DECC7698D5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181600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897ED0EC-806D-824A-9D23-4E3E8B5CF82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942171" y="2423845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82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  <p15:guide id="5" pos="2592">
          <p15:clr>
            <a:srgbClr val="FBAE40"/>
          </p15:clr>
        </p15:guide>
        <p15:guide id="6" pos="2688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9514A-856C-7A4C-B90B-06A5AA6A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E9EA568D-3F9E-F248-AE0D-0AAE8DCAB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530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6B32D66-AB7F-9C45-85A1-60E0AAC12CE5}"/>
              </a:ext>
            </a:extLst>
          </p:cNvPr>
          <p:cNvGrpSpPr/>
          <p:nvPr userDrawn="1"/>
        </p:nvGrpSpPr>
        <p:grpSpPr>
          <a:xfrm>
            <a:off x="460466" y="2043120"/>
            <a:ext cx="11274552" cy="3515869"/>
            <a:chOff x="460466" y="1828800"/>
            <a:chExt cx="11274552" cy="35158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E8DE839-6E2D-534D-A62F-A50D7B2C32F1}"/>
                </a:ext>
              </a:extLst>
            </p:cNvPr>
            <p:cNvSpPr/>
            <p:nvPr userDrawn="1"/>
          </p:nvSpPr>
          <p:spPr>
            <a:xfrm>
              <a:off x="460466" y="1828800"/>
              <a:ext cx="3547872" cy="1600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13F96A-9E3D-0047-8ED5-7B7A54B4896A}"/>
                </a:ext>
              </a:extLst>
            </p:cNvPr>
            <p:cNvSpPr/>
            <p:nvPr userDrawn="1"/>
          </p:nvSpPr>
          <p:spPr>
            <a:xfrm>
              <a:off x="4323806" y="1828800"/>
              <a:ext cx="3547872" cy="1600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4D74AC-83DE-A54D-BB4B-D87D022516AA}"/>
                </a:ext>
              </a:extLst>
            </p:cNvPr>
            <p:cNvSpPr/>
            <p:nvPr userDrawn="1"/>
          </p:nvSpPr>
          <p:spPr>
            <a:xfrm>
              <a:off x="8187146" y="1828800"/>
              <a:ext cx="3547872" cy="1600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075C13-6289-7743-A405-30606B3CB911}"/>
                </a:ext>
              </a:extLst>
            </p:cNvPr>
            <p:cNvSpPr/>
            <p:nvPr userDrawn="1"/>
          </p:nvSpPr>
          <p:spPr>
            <a:xfrm>
              <a:off x="460466" y="3744469"/>
              <a:ext cx="3547872" cy="1600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AD4E2F-5596-6347-8418-5D0382E88912}"/>
                </a:ext>
              </a:extLst>
            </p:cNvPr>
            <p:cNvSpPr/>
            <p:nvPr userDrawn="1"/>
          </p:nvSpPr>
          <p:spPr>
            <a:xfrm>
              <a:off x="4323806" y="3744469"/>
              <a:ext cx="3547872" cy="1600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7F9D25-1DD6-1C4E-8683-EC7CD1516305}"/>
                </a:ext>
              </a:extLst>
            </p:cNvPr>
            <p:cNvSpPr/>
            <p:nvPr userDrawn="1"/>
          </p:nvSpPr>
          <p:spPr>
            <a:xfrm>
              <a:off x="8187146" y="3744469"/>
              <a:ext cx="3547872" cy="1600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F3A9900-5102-4A4F-BF31-DDFCC53D8CD6}"/>
              </a:ext>
            </a:extLst>
          </p:cNvPr>
          <p:cNvSpPr/>
          <p:nvPr userDrawn="1"/>
        </p:nvSpPr>
        <p:spPr>
          <a:xfrm>
            <a:off x="348698" y="338328"/>
            <a:ext cx="889008" cy="201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73982"/>
            <a:ext cx="11277818" cy="1459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More than 500,000 businesses get help with their HR and compliance needs thanks to our network of partners.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9050C7C-7830-4248-A7F3-1B0775890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543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3B196E-DEE7-624B-BBCD-56D14F52F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5EC2F-C5CB-414C-9F2C-6B457F4D40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5056" y="4172802"/>
            <a:ext cx="2971800" cy="221346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 err="1">
                <a:latin typeface="+mn-lt"/>
              </a:rPr>
              <a:t>Lipsum</a:t>
            </a:r>
            <a:r>
              <a:rPr lang="en-US" sz="1400" dirty="0">
                <a:latin typeface="+mn-lt"/>
              </a:rPr>
              <a:t> dolor sit </a:t>
            </a:r>
            <a:r>
              <a:rPr lang="en-US" sz="1400" dirty="0" err="1">
                <a:latin typeface="+mn-lt"/>
              </a:rPr>
              <a:t>amet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consectetuer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adipiscing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elit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sed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diam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nonummy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nibh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euismod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tincidunt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ut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laoreet</a:t>
            </a:r>
            <a:r>
              <a:rPr lang="en-US" sz="1400" dirty="0">
                <a:latin typeface="+mn-lt"/>
              </a:rPr>
              <a:t> dolore magna </a:t>
            </a:r>
            <a:r>
              <a:rPr lang="en-US" sz="1400" dirty="0" err="1">
                <a:latin typeface="+mn-lt"/>
              </a:rPr>
              <a:t>aliquam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erat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volutpat</a:t>
            </a:r>
            <a:r>
              <a:rPr lang="en-US" sz="1400" dirty="0">
                <a:latin typeface="+mn-lt"/>
              </a:rPr>
              <a:t>. Ut </a:t>
            </a:r>
            <a:r>
              <a:rPr lang="en-US" sz="1400" dirty="0" err="1">
                <a:latin typeface="+mn-lt"/>
              </a:rPr>
              <a:t>wisi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enim</a:t>
            </a:r>
            <a:r>
              <a:rPr lang="en-US" sz="1400" dirty="0">
                <a:latin typeface="+mn-lt"/>
              </a:rPr>
              <a:t> ad minim </a:t>
            </a:r>
            <a:r>
              <a:rPr lang="en-US" sz="1400" dirty="0" err="1">
                <a:latin typeface="+mn-lt"/>
              </a:rPr>
              <a:t>veniam</a:t>
            </a:r>
            <a:r>
              <a:rPr lang="en-US" sz="1400" dirty="0">
                <a:latin typeface="+mn-lt"/>
              </a:rPr>
              <a:t>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0AF4E-F7BA-1644-B54F-A8B9E3DA5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9535" y="473982"/>
            <a:ext cx="9472930" cy="60588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that is only two lines of text at the max. It should be a short statement.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345B7D-F530-FE40-A8D8-61D6450B021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699875"/>
            <a:ext cx="3657600" cy="1437132"/>
          </a:xfrm>
        </p:spPr>
        <p:txBody>
          <a:bodyPr anchor="ctr">
            <a:normAutofit/>
          </a:bodyPr>
          <a:lstStyle>
            <a:lvl1pPr marL="0" indent="0" algn="ctr">
              <a:lnSpc>
                <a:spcPts val="8400"/>
              </a:lnSpc>
              <a:buNone/>
              <a:defRPr sz="7200" b="0" i="0">
                <a:solidFill>
                  <a:schemeClr val="bg1"/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83%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02EAD91-D535-FE4A-A23D-FCDE71D398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90266" y="2699875"/>
            <a:ext cx="3657600" cy="1437132"/>
          </a:xfrm>
        </p:spPr>
        <p:txBody>
          <a:bodyPr anchor="ctr">
            <a:normAutofit/>
          </a:bodyPr>
          <a:lstStyle>
            <a:lvl1pPr marL="0" indent="0" algn="ctr">
              <a:lnSpc>
                <a:spcPts val="8400"/>
              </a:lnSpc>
              <a:buNone/>
              <a:defRPr sz="7200" b="0" i="0">
                <a:solidFill>
                  <a:schemeClr val="bg1"/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FAFCA7-A787-794C-91E1-D06EFF8714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77200" y="2699875"/>
            <a:ext cx="3657600" cy="1437132"/>
          </a:xfrm>
        </p:spPr>
        <p:txBody>
          <a:bodyPr anchor="ctr">
            <a:normAutofit/>
          </a:bodyPr>
          <a:lstStyle>
            <a:lvl1pPr marL="0" indent="0" algn="ctr">
              <a:lnSpc>
                <a:spcPts val="8400"/>
              </a:lnSpc>
              <a:buNone/>
              <a:defRPr sz="7200" b="0" i="0">
                <a:solidFill>
                  <a:schemeClr val="bg1"/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36%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5AD78F-317B-8F4A-9CE0-A9883E90E345}"/>
              </a:ext>
            </a:extLst>
          </p:cNvPr>
          <p:cNvCxnSpPr>
            <a:cxnSpLocks/>
          </p:cNvCxnSpPr>
          <p:nvPr userDrawn="1"/>
        </p:nvCxnSpPr>
        <p:spPr>
          <a:xfrm>
            <a:off x="4191000" y="260730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E6EA30-0645-1348-BDCD-1CDCEF2C5EA1}"/>
              </a:ext>
            </a:extLst>
          </p:cNvPr>
          <p:cNvCxnSpPr>
            <a:cxnSpLocks/>
          </p:cNvCxnSpPr>
          <p:nvPr userDrawn="1"/>
        </p:nvCxnSpPr>
        <p:spPr>
          <a:xfrm>
            <a:off x="8026484" y="260730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2C95E43-73C0-874F-8FD0-77DE0CE374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10100" y="4187334"/>
            <a:ext cx="2971800" cy="221346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 err="1">
                <a:latin typeface="+mn-lt"/>
              </a:rPr>
              <a:t>Lipsum</a:t>
            </a:r>
            <a:r>
              <a:rPr lang="en-US" sz="1400" dirty="0">
                <a:latin typeface="+mn-lt"/>
              </a:rPr>
              <a:t> dolor sit </a:t>
            </a:r>
            <a:r>
              <a:rPr lang="en-US" sz="1400" dirty="0" err="1">
                <a:latin typeface="+mn-lt"/>
              </a:rPr>
              <a:t>amet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consectetuer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adipiscing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elit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sed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diam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nonummy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nibh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euismod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tincidunt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ut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laoreet</a:t>
            </a:r>
            <a:r>
              <a:rPr lang="en-US" sz="1400" dirty="0">
                <a:latin typeface="+mn-lt"/>
              </a:rPr>
              <a:t> dolore magna </a:t>
            </a:r>
            <a:r>
              <a:rPr lang="en-US" sz="1400" dirty="0" err="1">
                <a:latin typeface="+mn-lt"/>
              </a:rPr>
              <a:t>aliquam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erat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volutpat</a:t>
            </a:r>
            <a:r>
              <a:rPr lang="en-US" sz="1400" dirty="0">
                <a:latin typeface="+mn-lt"/>
              </a:rPr>
              <a:t>. Ut </a:t>
            </a:r>
            <a:r>
              <a:rPr lang="en-US" sz="1400" dirty="0" err="1">
                <a:latin typeface="+mn-lt"/>
              </a:rPr>
              <a:t>wisi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enim</a:t>
            </a:r>
            <a:r>
              <a:rPr lang="en-US" sz="1400" dirty="0">
                <a:latin typeface="+mn-lt"/>
              </a:rPr>
              <a:t> ad minim </a:t>
            </a:r>
            <a:r>
              <a:rPr lang="en-US" sz="1400" dirty="0" err="1">
                <a:latin typeface="+mn-lt"/>
              </a:rPr>
              <a:t>veniam</a:t>
            </a:r>
            <a:r>
              <a:rPr lang="en-US" sz="1400" dirty="0">
                <a:latin typeface="+mn-lt"/>
              </a:rPr>
              <a:t>.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953466E-A4C9-194B-81EA-8EFFAEADD2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0100" y="4193904"/>
            <a:ext cx="2971800" cy="221346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 err="1">
                <a:latin typeface="+mn-lt"/>
              </a:rPr>
              <a:t>Lipsum</a:t>
            </a:r>
            <a:r>
              <a:rPr lang="en-US" sz="1400" dirty="0">
                <a:latin typeface="+mn-lt"/>
              </a:rPr>
              <a:t> dolor sit </a:t>
            </a:r>
            <a:r>
              <a:rPr lang="en-US" sz="1400" dirty="0" err="1">
                <a:latin typeface="+mn-lt"/>
              </a:rPr>
              <a:t>amet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consectetuer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adipiscing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elit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sed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diam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nonummy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nibh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euismod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tincidunt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ut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laoreet</a:t>
            </a:r>
            <a:r>
              <a:rPr lang="en-US" sz="1400" dirty="0">
                <a:latin typeface="+mn-lt"/>
              </a:rPr>
              <a:t> dolore magna </a:t>
            </a:r>
            <a:r>
              <a:rPr lang="en-US" sz="1400" dirty="0" err="1">
                <a:latin typeface="+mn-lt"/>
              </a:rPr>
              <a:t>aliquam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erat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volutpat</a:t>
            </a:r>
            <a:r>
              <a:rPr lang="en-US" sz="1400" dirty="0">
                <a:latin typeface="+mn-lt"/>
              </a:rPr>
              <a:t>. Ut </a:t>
            </a:r>
            <a:r>
              <a:rPr lang="en-US" sz="1400" dirty="0" err="1">
                <a:latin typeface="+mn-lt"/>
              </a:rPr>
              <a:t>wisi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enim</a:t>
            </a:r>
            <a:r>
              <a:rPr lang="en-US" sz="1400" dirty="0">
                <a:latin typeface="+mn-lt"/>
              </a:rPr>
              <a:t> ad minim </a:t>
            </a:r>
            <a:r>
              <a:rPr lang="en-US" sz="1400" dirty="0" err="1">
                <a:latin typeface="+mn-lt"/>
              </a:rPr>
              <a:t>veniam</a:t>
            </a:r>
            <a:r>
              <a:rPr lang="en-US" sz="1400" dirty="0">
                <a:latin typeface="+mn-lt"/>
              </a:rPr>
              <a:t>.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1C4F0BB-DF86-064F-859D-FBBDE9BD8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07F2D50-A859-FA44-A9E4-8B2300D54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9162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33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2">
          <p15:clr>
            <a:srgbClr val="FBAE40"/>
          </p15:clr>
        </p15:guide>
        <p15:guide id="2" pos="2688">
          <p15:clr>
            <a:srgbClr val="FBAE40"/>
          </p15:clr>
        </p15:guide>
        <p15:guide id="3" pos="4992">
          <p15:clr>
            <a:srgbClr val="FBAE40"/>
          </p15:clr>
        </p15:guide>
        <p15:guide id="4" pos="5088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CFC450-88CD-4A41-A5C7-2C2109FC94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8256" cy="6867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4072" y="570642"/>
            <a:ext cx="5574378" cy="2514964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and can be up to four lines of text at the max, and not any more then that.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CC52A2-7E75-B24B-9430-B27A0F53F8B1}"/>
              </a:ext>
            </a:extLst>
          </p:cNvPr>
          <p:cNvCxnSpPr>
            <a:cxnSpLocks/>
          </p:cNvCxnSpPr>
          <p:nvPr userDrawn="1"/>
        </p:nvCxnSpPr>
        <p:spPr>
          <a:xfrm>
            <a:off x="6248400" y="3429000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DEECE-368C-D64E-9D16-1A3F9B8878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849" y="3816846"/>
            <a:ext cx="5486400" cy="128111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29E0DE6-071A-124A-A6CA-AF3DFFCDD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A5E413A-B821-5E4D-90F5-DA8DC8C594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537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147AC4C-493E-EF4D-8502-C020FB08CD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3400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DB15A4-B960-E84B-A485-90E4F302D018}"/>
              </a:ext>
            </a:extLst>
          </p:cNvPr>
          <p:cNvSpPr/>
          <p:nvPr userDrawn="1"/>
        </p:nvSpPr>
        <p:spPr>
          <a:xfrm>
            <a:off x="5334001" y="0"/>
            <a:ext cx="6858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4072" y="570642"/>
            <a:ext cx="5574378" cy="2514964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and can be up to four lines of text at the max, and not any more then that.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CC52A2-7E75-B24B-9430-B27A0F53F8B1}"/>
              </a:ext>
            </a:extLst>
          </p:cNvPr>
          <p:cNvCxnSpPr>
            <a:cxnSpLocks/>
          </p:cNvCxnSpPr>
          <p:nvPr userDrawn="1"/>
        </p:nvCxnSpPr>
        <p:spPr>
          <a:xfrm>
            <a:off x="6248400" y="3429000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DEECE-368C-D64E-9D16-1A3F9B8878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849" y="3816846"/>
            <a:ext cx="5486400" cy="128111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2707835-657A-344F-8A2D-CA82AAD41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84A2BAA-0324-B24A-BDE8-0E392839FE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557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DB15A4-B960-E84B-A485-90E4F302D018}"/>
              </a:ext>
            </a:extLst>
          </p:cNvPr>
          <p:cNvSpPr/>
          <p:nvPr userDrawn="1"/>
        </p:nvSpPr>
        <p:spPr>
          <a:xfrm>
            <a:off x="5334001" y="0"/>
            <a:ext cx="6858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06ED8F5-800F-F44A-AC00-5561313D52E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-1" y="1"/>
            <a:ext cx="5334002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4072" y="570642"/>
            <a:ext cx="5574378" cy="2514964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and can be up to four lines of text at the max, and not any more then that.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CC52A2-7E75-B24B-9430-B27A0F53F8B1}"/>
              </a:ext>
            </a:extLst>
          </p:cNvPr>
          <p:cNvCxnSpPr>
            <a:cxnSpLocks/>
          </p:cNvCxnSpPr>
          <p:nvPr userDrawn="1"/>
        </p:nvCxnSpPr>
        <p:spPr>
          <a:xfrm>
            <a:off x="6248400" y="3429000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DEECE-368C-D64E-9D16-1A3F9B8878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849" y="3816846"/>
            <a:ext cx="5486400" cy="128111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026EBF0-AB22-F940-B9C4-92DC9DB1A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A0AE223-9B6B-6945-8B47-E03F0E2E4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0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5B0BB6-6E06-2049-BBEA-1F760F7803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8256" cy="686714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92BCD1E-6D82-A04D-99BB-2E37070B8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5780" y="2210375"/>
            <a:ext cx="5909020" cy="605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ts val="52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A25426-B5A9-5245-90A6-ACFC104F9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38479" y="3007727"/>
            <a:ext cx="4482511" cy="1502398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text here and can be up to two sentences max of information included and not more than that.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4C898E2-3E2E-AD4B-AFCB-81DC27365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522247"/>
            <a:ext cx="718754" cy="287741"/>
          </a:xfrm>
        </p:spPr>
        <p:txBody>
          <a:bodyPr/>
          <a:lstStyle/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67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024466-F726-4341-B9E4-C6C90DDC5C37}"/>
              </a:ext>
            </a:extLst>
          </p:cNvPr>
          <p:cNvSpPr/>
          <p:nvPr userDrawn="1"/>
        </p:nvSpPr>
        <p:spPr>
          <a:xfrm>
            <a:off x="5000017" y="0"/>
            <a:ext cx="719198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CD5306-6896-9C4E-9D2E-31BD1E758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05" y="0"/>
            <a:ext cx="535173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422" y="563766"/>
            <a:ext cx="5574378" cy="2521840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and can be up to four lines of text at the max, and not any more then that.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CC52A2-7E75-B24B-9430-B27A0F53F8B1}"/>
              </a:ext>
            </a:extLst>
          </p:cNvPr>
          <p:cNvCxnSpPr>
            <a:cxnSpLocks/>
          </p:cNvCxnSpPr>
          <p:nvPr userDrawn="1"/>
        </p:nvCxnSpPr>
        <p:spPr>
          <a:xfrm>
            <a:off x="6248400" y="3429000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573B51D-AC86-7D49-B2F1-AE1DE48A51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849" y="3816846"/>
            <a:ext cx="5486400" cy="128111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53FE6A9-0F4D-6944-8B92-A7704AD77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0F17156-7946-CC42-BA57-20D934BD33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922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906A0F7-178D-C14C-A1A8-02B464486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292"/>
            <a:ext cx="5341114" cy="68671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0C25EC-F3DD-7A4D-BA7B-2E6D6062C66E}"/>
              </a:ext>
            </a:extLst>
          </p:cNvPr>
          <p:cNvSpPr/>
          <p:nvPr userDrawn="1"/>
        </p:nvSpPr>
        <p:spPr>
          <a:xfrm>
            <a:off x="5334001" y="0"/>
            <a:ext cx="6858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422" y="563766"/>
            <a:ext cx="5574378" cy="2521840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and can be up to four lines of text at the max, and not any more then that.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CC52A2-7E75-B24B-9430-B27A0F53F8B1}"/>
              </a:ext>
            </a:extLst>
          </p:cNvPr>
          <p:cNvCxnSpPr>
            <a:cxnSpLocks/>
          </p:cNvCxnSpPr>
          <p:nvPr userDrawn="1"/>
        </p:nvCxnSpPr>
        <p:spPr>
          <a:xfrm>
            <a:off x="6248400" y="3429000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573B51D-AC86-7D49-B2F1-AE1DE48A51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849" y="3816846"/>
            <a:ext cx="5486400" cy="128111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4018103-B09E-574C-B256-A03827FC4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56FC33D-74D5-6040-9509-1E96DC4A12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352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0C25EC-F3DD-7A4D-BA7B-2E6D6062C66E}"/>
              </a:ext>
            </a:extLst>
          </p:cNvPr>
          <p:cNvSpPr/>
          <p:nvPr userDrawn="1"/>
        </p:nvSpPr>
        <p:spPr>
          <a:xfrm>
            <a:off x="5334001" y="0"/>
            <a:ext cx="6858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6512BC6-E5FD-2D49-BE0B-BBE719ED7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-1" y="1"/>
            <a:ext cx="5334002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422" y="563766"/>
            <a:ext cx="5574378" cy="2521840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and can be up to four lines of text at the max, and not any more then that.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CC52A2-7E75-B24B-9430-B27A0F53F8B1}"/>
              </a:ext>
            </a:extLst>
          </p:cNvPr>
          <p:cNvCxnSpPr>
            <a:cxnSpLocks/>
          </p:cNvCxnSpPr>
          <p:nvPr userDrawn="1"/>
        </p:nvCxnSpPr>
        <p:spPr>
          <a:xfrm>
            <a:off x="6248400" y="3429000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573B51D-AC86-7D49-B2F1-AE1DE48A51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849" y="3816846"/>
            <a:ext cx="5486400" cy="128111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08079D2-30EF-EF40-916E-435DD9879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F9E437F-926D-AA4E-BEA9-923CD7FEA9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75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86C9AC-FFF9-F245-887A-9ED0B7FC34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144"/>
            <a:ext cx="12208256" cy="6867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422" y="618768"/>
            <a:ext cx="5574378" cy="2466838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and can be up to four lines of text at the max, and not any more then that.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CC52A2-7E75-B24B-9430-B27A0F53F8B1}"/>
              </a:ext>
            </a:extLst>
          </p:cNvPr>
          <p:cNvCxnSpPr>
            <a:cxnSpLocks/>
          </p:cNvCxnSpPr>
          <p:nvPr userDrawn="1"/>
        </p:nvCxnSpPr>
        <p:spPr>
          <a:xfrm>
            <a:off x="6248400" y="3429000"/>
            <a:ext cx="685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634844D-4262-2342-A7E7-5BA8FB636E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849" y="3816846"/>
            <a:ext cx="5486400" cy="128111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E91A989-D94C-9D41-9772-AE00F218E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6DD738A-75D9-CF49-9DC3-A777778AFA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561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6EB45FFF-4445-444B-955E-E75B9605D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34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9F9F62C-5764-CA4D-BEEC-F318568CC295}"/>
              </a:ext>
            </a:extLst>
          </p:cNvPr>
          <p:cNvSpPr/>
          <p:nvPr userDrawn="1"/>
        </p:nvSpPr>
        <p:spPr>
          <a:xfrm>
            <a:off x="5334001" y="0"/>
            <a:ext cx="685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422" y="618768"/>
            <a:ext cx="5574378" cy="2466838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and can be up to four lines of text at the max, and not any more then that.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CC52A2-7E75-B24B-9430-B27A0F53F8B1}"/>
              </a:ext>
            </a:extLst>
          </p:cNvPr>
          <p:cNvCxnSpPr>
            <a:cxnSpLocks/>
          </p:cNvCxnSpPr>
          <p:nvPr userDrawn="1"/>
        </p:nvCxnSpPr>
        <p:spPr>
          <a:xfrm>
            <a:off x="6248400" y="3429000"/>
            <a:ext cx="685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634844D-4262-2342-A7E7-5BA8FB636E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849" y="3816846"/>
            <a:ext cx="5486400" cy="128111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5F367AF-9B2E-3245-ABB8-1544B3246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28415CA-5D71-6C4D-8AA0-CB37E56664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781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F9F62C-5764-CA4D-BEEC-F318568CC295}"/>
              </a:ext>
            </a:extLst>
          </p:cNvPr>
          <p:cNvSpPr/>
          <p:nvPr userDrawn="1"/>
        </p:nvSpPr>
        <p:spPr>
          <a:xfrm>
            <a:off x="5334001" y="0"/>
            <a:ext cx="685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3AA43BE-8F44-B843-BDEA-44263FD9F47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-1" y="1"/>
            <a:ext cx="5334002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6CC-AC8D-D940-9E09-0AF8611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422" y="618768"/>
            <a:ext cx="5574378" cy="2466838"/>
          </a:xfrm>
        </p:spPr>
        <p:txBody>
          <a:bodyPr anchor="b">
            <a:normAutofit/>
          </a:bodyPr>
          <a:lstStyle>
            <a:lvl1pPr>
              <a:lnSpc>
                <a:spcPts val="38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and can be up to four lines of text at the max, and not any more then that.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CC52A2-7E75-B24B-9430-B27A0F53F8B1}"/>
              </a:ext>
            </a:extLst>
          </p:cNvPr>
          <p:cNvCxnSpPr>
            <a:cxnSpLocks/>
          </p:cNvCxnSpPr>
          <p:nvPr userDrawn="1"/>
        </p:nvCxnSpPr>
        <p:spPr>
          <a:xfrm>
            <a:off x="6248400" y="3429000"/>
            <a:ext cx="685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634844D-4262-2342-A7E7-5BA8FB636E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849" y="3816846"/>
            <a:ext cx="5486400" cy="128111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8DBC62E-98CC-E242-95A4-3F4183D0F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1566274-1B65-3E4A-B784-C6810DB337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051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43DF31-0C20-E748-81D8-AC1EA989D5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383F4-9C37-974A-A4B4-5AD660C3CFFD}"/>
              </a:ext>
            </a:extLst>
          </p:cNvPr>
          <p:cNvCxnSpPr>
            <a:cxnSpLocks/>
          </p:cNvCxnSpPr>
          <p:nvPr userDrawn="1"/>
        </p:nvCxnSpPr>
        <p:spPr>
          <a:xfrm>
            <a:off x="7287343" y="2371492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0722447-2772-9642-9A4B-BC73606EC5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194576" y="1724405"/>
            <a:ext cx="3657600" cy="229772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WHAT WE DO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09C2CB7-3FD9-034E-894D-EAE3BC4804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8525" y="2734488"/>
            <a:ext cx="4658671" cy="2904311"/>
          </a:xfrm>
        </p:spPr>
        <p:txBody>
          <a:bodyPr anchor="t">
            <a:noAutofit/>
          </a:bodyPr>
          <a:lstStyle>
            <a:lvl1pPr marL="0" indent="0">
              <a:lnSpc>
                <a:spcPts val="3800"/>
              </a:lnSpc>
              <a:buNone/>
              <a:defRPr sz="3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We build tech that helps businesses simplify their human resource &amp; compliance experience.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9E9E85A-597C-3A4E-8804-1CFB4EE1F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CBBE018-F0E4-C843-B062-E5BB6E6520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696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383F4-9C37-974A-A4B4-5AD660C3CFFD}"/>
              </a:ext>
            </a:extLst>
          </p:cNvPr>
          <p:cNvCxnSpPr>
            <a:cxnSpLocks/>
          </p:cNvCxnSpPr>
          <p:nvPr userDrawn="1"/>
        </p:nvCxnSpPr>
        <p:spPr>
          <a:xfrm>
            <a:off x="7287343" y="2371492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0722447-2772-9642-9A4B-BC73606EC5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194576" y="1724405"/>
            <a:ext cx="3657600" cy="229772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WHAT WE DO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09C2CB7-3FD9-034E-894D-EAE3BC4804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8525" y="2734488"/>
            <a:ext cx="4658671" cy="2904311"/>
          </a:xfrm>
        </p:spPr>
        <p:txBody>
          <a:bodyPr anchor="t">
            <a:noAutofit/>
          </a:bodyPr>
          <a:lstStyle>
            <a:lvl1pPr marL="0" indent="0">
              <a:lnSpc>
                <a:spcPts val="3800"/>
              </a:lnSpc>
              <a:buNone/>
              <a:defRPr sz="3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We build tech that helps businesses simplify their human resource &amp; compliance experience.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E6CBEE4-B5CD-6B4C-8286-A2FEE8710312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65056" y="457200"/>
            <a:ext cx="6172201" cy="59436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7CAF14-FFBC-6346-8206-0FB6DD274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711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173AAC-944B-D944-99E2-2826F423D7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-9144"/>
            <a:ext cx="12195539" cy="68671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383F4-9C37-974A-A4B4-5AD660C3CFFD}"/>
              </a:ext>
            </a:extLst>
          </p:cNvPr>
          <p:cNvCxnSpPr>
            <a:cxnSpLocks/>
          </p:cNvCxnSpPr>
          <p:nvPr userDrawn="1"/>
        </p:nvCxnSpPr>
        <p:spPr>
          <a:xfrm>
            <a:off x="8012312" y="3432348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0722447-2772-9642-9A4B-BC73606EC5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919545" y="1150690"/>
            <a:ext cx="3657600" cy="229772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OUR STORY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B81D8D0-92E5-DE4B-81C7-5D66E941A6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01767" y="3816846"/>
            <a:ext cx="3833033" cy="128111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C92300-8159-D145-AA27-792D8D5F6B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1766" y="1478366"/>
            <a:ext cx="3833033" cy="1594774"/>
          </a:xfrm>
        </p:spPr>
        <p:txBody>
          <a:bodyPr anchor="b">
            <a:normAutofit/>
          </a:bodyPr>
          <a:lstStyle>
            <a:lvl1pPr marL="0" indent="0">
              <a:lnSpc>
                <a:spcPts val="3800"/>
              </a:lnSpc>
              <a:buNone/>
              <a:defRPr sz="3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We care about our customers journey.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9E914CA-B068-EB4B-B624-9FB983917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358700-7242-F64B-A1E6-516B4299AC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418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383F4-9C37-974A-A4B4-5AD660C3CFFD}"/>
              </a:ext>
            </a:extLst>
          </p:cNvPr>
          <p:cNvCxnSpPr>
            <a:cxnSpLocks/>
          </p:cNvCxnSpPr>
          <p:nvPr userDrawn="1"/>
        </p:nvCxnSpPr>
        <p:spPr>
          <a:xfrm>
            <a:off x="8012312" y="3432348"/>
            <a:ext cx="6858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0722447-2772-9642-9A4B-BC73606EC5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919545" y="1150690"/>
            <a:ext cx="3657600" cy="229772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buNone/>
              <a:defRPr sz="12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OUR STORY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B81D8D0-92E5-DE4B-81C7-5D66E941A6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01767" y="3816846"/>
            <a:ext cx="3833033" cy="128111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C92300-8159-D145-AA27-792D8D5F6B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1766" y="1478366"/>
            <a:ext cx="3833033" cy="1594774"/>
          </a:xfrm>
        </p:spPr>
        <p:txBody>
          <a:bodyPr anchor="b">
            <a:normAutofit/>
          </a:bodyPr>
          <a:lstStyle>
            <a:lvl1pPr marL="0" indent="0">
              <a:lnSpc>
                <a:spcPts val="3800"/>
              </a:lnSpc>
              <a:buNone/>
              <a:defRPr sz="3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We care about our customers journey.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0FF4FE4-1C3F-424B-B18A-9A3902A873D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198" y="457200"/>
            <a:ext cx="7086600" cy="59436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A45A57A-2CCD-6942-9BFA-36A045180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4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DE5DC-BE04-DF45-A9CF-75CA98ED3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09" y="461282"/>
            <a:ext cx="11370366" cy="8722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061BB-3200-1F44-ADA4-F9BD45258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909" y="1333500"/>
            <a:ext cx="113703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5BD45-10BB-FA4D-81D9-FC48F3DA3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443" y="6400800"/>
            <a:ext cx="718754" cy="457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E9EA568D-3F9E-F248-AE0D-0AAE8DCAB3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C870A41-5BA4-2B4F-BA20-153AADA30A73}"/>
              </a:ext>
            </a:extLst>
          </p:cNvPr>
          <p:cNvPicPr>
            <a:picLocks noChangeAspect="1"/>
          </p:cNvPicPr>
          <p:nvPr userDrawn="1"/>
        </p:nvPicPr>
        <p:blipFill>
          <a:blip r:embed="rId1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457200" y="6548700"/>
            <a:ext cx="685800" cy="1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6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85" r:id="rId4"/>
    <p:sldLayoutId id="2147483688" r:id="rId5"/>
    <p:sldLayoutId id="2147483790" r:id="rId6"/>
    <p:sldLayoutId id="2147483821" r:id="rId7"/>
    <p:sldLayoutId id="2147483720" r:id="rId8"/>
    <p:sldLayoutId id="2147483664" r:id="rId9"/>
    <p:sldLayoutId id="2147483808" r:id="rId10"/>
    <p:sldLayoutId id="2147483677" r:id="rId11"/>
    <p:sldLayoutId id="2147483807" r:id="rId12"/>
    <p:sldLayoutId id="2147483663" r:id="rId13"/>
    <p:sldLayoutId id="2147483665" r:id="rId14"/>
    <p:sldLayoutId id="2147483806" r:id="rId15"/>
    <p:sldLayoutId id="2147483690" r:id="rId16"/>
    <p:sldLayoutId id="2147483809" r:id="rId17"/>
    <p:sldLayoutId id="2147483662" r:id="rId18"/>
    <p:sldLayoutId id="2147483666" r:id="rId19"/>
    <p:sldLayoutId id="2147483810" r:id="rId20"/>
    <p:sldLayoutId id="2147483721" r:id="rId21"/>
    <p:sldLayoutId id="2147483811" r:id="rId22"/>
    <p:sldLayoutId id="2147483667" r:id="rId23"/>
    <p:sldLayoutId id="2147483686" r:id="rId24"/>
    <p:sldLayoutId id="2147483723" r:id="rId25"/>
    <p:sldLayoutId id="2147483696" r:id="rId26"/>
    <p:sldLayoutId id="2147483706" r:id="rId27"/>
    <p:sldLayoutId id="2147483707" r:id="rId28"/>
    <p:sldLayoutId id="2147483710" r:id="rId29"/>
    <p:sldLayoutId id="2147483741" r:id="rId30"/>
    <p:sldLayoutId id="2147483742" r:id="rId31"/>
    <p:sldLayoutId id="2147483711" r:id="rId32"/>
    <p:sldLayoutId id="2147483743" r:id="rId33"/>
    <p:sldLayoutId id="2147483713" r:id="rId34"/>
    <p:sldLayoutId id="2147483712" r:id="rId35"/>
    <p:sldLayoutId id="2147483714" r:id="rId36"/>
    <p:sldLayoutId id="2147483708" r:id="rId37"/>
    <p:sldLayoutId id="2147483804" r:id="rId38"/>
    <p:sldLayoutId id="2147483812" r:id="rId39"/>
    <p:sldLayoutId id="2147483805" r:id="rId40"/>
    <p:sldLayoutId id="2147483670" r:id="rId41"/>
    <p:sldLayoutId id="2147483803" r:id="rId42"/>
    <p:sldLayoutId id="2147483753" r:id="rId43"/>
    <p:sldLayoutId id="2147483793" r:id="rId44"/>
    <p:sldLayoutId id="2147483801" r:id="rId45"/>
    <p:sldLayoutId id="2147483797" r:id="rId46"/>
    <p:sldLayoutId id="2147483798" r:id="rId47"/>
    <p:sldLayoutId id="2147483794" r:id="rId48"/>
    <p:sldLayoutId id="2147483813" r:id="rId49"/>
    <p:sldLayoutId id="2147483795" r:id="rId50"/>
    <p:sldLayoutId id="2147483649" r:id="rId51"/>
    <p:sldLayoutId id="2147483650" r:id="rId52"/>
    <p:sldLayoutId id="2147483774" r:id="rId53"/>
    <p:sldLayoutId id="2147483779" r:id="rId54"/>
    <p:sldLayoutId id="2147483817" r:id="rId55"/>
    <p:sldLayoutId id="2147483679" r:id="rId56"/>
    <p:sldLayoutId id="2147483773" r:id="rId57"/>
    <p:sldLayoutId id="2147483826" r:id="rId58"/>
    <p:sldLayoutId id="2147483652" r:id="rId59"/>
    <p:sldLayoutId id="2147483827" r:id="rId60"/>
    <p:sldLayoutId id="2147483819" r:id="rId61"/>
    <p:sldLayoutId id="2147483829" r:id="rId62"/>
    <p:sldLayoutId id="2147483822" r:id="rId63"/>
    <p:sldLayoutId id="2147483830" r:id="rId64"/>
    <p:sldLayoutId id="2147483820" r:id="rId65"/>
    <p:sldLayoutId id="2147483823" r:id="rId66"/>
    <p:sldLayoutId id="2147483788" r:id="rId67"/>
    <p:sldLayoutId id="2147483787" r:id="rId68"/>
    <p:sldLayoutId id="2147483828" r:id="rId69"/>
    <p:sldLayoutId id="2147483792" r:id="rId70"/>
    <p:sldLayoutId id="2147483653" r:id="rId71"/>
    <p:sldLayoutId id="2147483824" r:id="rId72"/>
    <p:sldLayoutId id="2147483654" r:id="rId73"/>
    <p:sldLayoutId id="2147483796" r:id="rId74"/>
    <p:sldLayoutId id="2147483744" r:id="rId75"/>
    <p:sldLayoutId id="2147483825" r:id="rId76"/>
    <p:sldLayoutId id="2147483777" r:id="rId77"/>
    <p:sldLayoutId id="2147483786" r:id="rId78"/>
    <p:sldLayoutId id="2147483778" r:id="rId79"/>
    <p:sldLayoutId id="2147483831" r:id="rId80"/>
    <p:sldLayoutId id="2147483780" r:id="rId81"/>
    <p:sldLayoutId id="2147483781" r:id="rId82"/>
    <p:sldLayoutId id="2147483818" r:id="rId83"/>
    <p:sldLayoutId id="2147483655" r:id="rId84"/>
    <p:sldLayoutId id="2147483715" r:id="rId85"/>
    <p:sldLayoutId id="2147483716" r:id="rId86"/>
    <p:sldLayoutId id="2147483675" r:id="rId87"/>
    <p:sldLayoutId id="2147483783" r:id="rId88"/>
    <p:sldLayoutId id="2147483754" r:id="rId89"/>
    <p:sldLayoutId id="2147483698" r:id="rId90"/>
    <p:sldLayoutId id="2147483784" r:id="rId91"/>
    <p:sldLayoutId id="2147483756" r:id="rId92"/>
    <p:sldLayoutId id="2147483700" r:id="rId93"/>
    <p:sldLayoutId id="2147483785" r:id="rId94"/>
    <p:sldLayoutId id="2147483757" r:id="rId95"/>
    <p:sldLayoutId id="2147483702" r:id="rId96"/>
    <p:sldLayoutId id="2147483814" r:id="rId97"/>
    <p:sldLayoutId id="2147483704" r:id="rId98"/>
    <p:sldLayoutId id="2147483815" r:id="rId99"/>
    <p:sldLayoutId id="2147483719" r:id="rId100"/>
    <p:sldLayoutId id="2147483782" r:id="rId101"/>
    <p:sldLayoutId id="2147483751" r:id="rId102"/>
    <p:sldLayoutId id="2147483752" r:id="rId103"/>
    <p:sldLayoutId id="2147483772" r:id="rId104"/>
    <p:sldLayoutId id="2147483789" r:id="rId105"/>
    <p:sldLayoutId id="2147483791" r:id="rId106"/>
    <p:sldLayoutId id="2147483776" r:id="rId107"/>
    <p:sldLayoutId id="2147483775" r:id="rId108"/>
    <p:sldLayoutId id="2147483669" r:id="rId109"/>
    <p:sldLayoutId id="2147483765" r:id="rId110"/>
    <p:sldLayoutId id="2147483767" r:id="rId111"/>
    <p:sldLayoutId id="2147483766" r:id="rId112"/>
    <p:sldLayoutId id="2147483768" r:id="rId113"/>
    <p:sldLayoutId id="2147483769" r:id="rId114"/>
    <p:sldLayoutId id="2147483770" r:id="rId115"/>
    <p:sldLayoutId id="2147483802" r:id="rId116"/>
    <p:sldLayoutId id="2147483771" r:id="rId117"/>
    <p:sldLayoutId id="2147483672" r:id="rId118"/>
    <p:sldLayoutId id="2147483673" r:id="rId119"/>
    <p:sldLayoutId id="2147483671" r:id="rId120"/>
  </p:sldLayoutIdLst>
  <p:hf hdr="0" ftr="0" dt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2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8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6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pos="7392" userDrawn="1">
          <p15:clr>
            <a:srgbClr val="F26B43"/>
          </p15:clr>
        </p15:guide>
        <p15:guide id="6" orient="horz" pos="4032" userDrawn="1">
          <p15:clr>
            <a:srgbClr val="F26B43"/>
          </p15:clr>
        </p15:guide>
        <p15:guide id="7" pos="3744" userDrawn="1">
          <p15:clr>
            <a:srgbClr val="F26B43"/>
          </p15:clr>
        </p15:guide>
        <p15:guide id="8" pos="3936" userDrawn="1">
          <p15:clr>
            <a:srgbClr val="F26B43"/>
          </p15:clr>
        </p15:guide>
        <p15:guide id="9" orient="horz" pos="840" userDrawn="1">
          <p15:clr>
            <a:srgbClr val="F26B43"/>
          </p15:clr>
        </p15:guide>
        <p15:guide id="10" orient="horz" pos="41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B2BFCD-33E3-E543-BBF6-4228D321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68D-3F9E-F248-AE0D-0AAE8DCAB382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75EF07-D220-4CBC-2D8E-5F931FD962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49" y="49436"/>
            <a:ext cx="12029374" cy="67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2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8AB1A0-4C02-1B7B-3ED2-F323202D4D4A}"/>
              </a:ext>
            </a:extLst>
          </p:cNvPr>
          <p:cNvSpPr/>
          <p:nvPr/>
        </p:nvSpPr>
        <p:spPr>
          <a:xfrm>
            <a:off x="457201" y="2083242"/>
            <a:ext cx="11277600" cy="431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4638A-B1BE-FF47-B1D9-5E78E1E13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130" y="2367194"/>
            <a:ext cx="5192202" cy="3667845"/>
          </a:xfrm>
        </p:spPr>
        <p:txBody>
          <a:bodyPr/>
          <a:lstStyle/>
          <a:p>
            <a:pPr lvl="0"/>
            <a:r>
              <a:rPr lang="en-US" dirty="0"/>
              <a:t>[Space to take notes]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D0654-3C61-C541-A83F-4B8E4A56D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515" y="2367194"/>
            <a:ext cx="5186305" cy="3667845"/>
          </a:xfrm>
        </p:spPr>
        <p:txBody>
          <a:bodyPr/>
          <a:lstStyle/>
          <a:p>
            <a:pPr lvl="0"/>
            <a:r>
              <a:rPr lang="en-US" dirty="0"/>
              <a:t>[Space to take notes]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D6C68-6F71-8A4C-BE8C-B4182C291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68D-3F9E-F248-AE0D-0AAE8DCAB382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25E270-8573-B591-3745-4E822387A7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4674157" y="1168843"/>
            <a:ext cx="914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23B7995-E239-35DD-59B5-AD494AD7FECB}"/>
              </a:ext>
            </a:extLst>
          </p:cNvPr>
          <p:cNvSpPr txBox="1">
            <a:spLocks/>
          </p:cNvSpPr>
          <p:nvPr/>
        </p:nvSpPr>
        <p:spPr>
          <a:xfrm>
            <a:off x="5636149" y="716798"/>
            <a:ext cx="6098644" cy="9092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6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Questions for consideration: Does your </a:t>
            </a:r>
            <a:r>
              <a:rPr lang="en-US" dirty="0" err="1"/>
              <a:t>GenAI</a:t>
            </a:r>
            <a:r>
              <a:rPr lang="en-US" dirty="0"/>
              <a:t> tool have a name? A gender? A personality? A voice?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61C638-AE06-C823-117A-97CEBA550D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835132"/>
            <a:ext cx="4232855" cy="66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1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8AB1A0-4C02-1B7B-3ED2-F323202D4D4A}"/>
              </a:ext>
            </a:extLst>
          </p:cNvPr>
          <p:cNvSpPr/>
          <p:nvPr/>
        </p:nvSpPr>
        <p:spPr>
          <a:xfrm>
            <a:off x="457201" y="2083242"/>
            <a:ext cx="11277600" cy="431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4638A-B1BE-FF47-B1D9-5E78E1E13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130" y="2367194"/>
            <a:ext cx="5192202" cy="3667845"/>
          </a:xfrm>
        </p:spPr>
        <p:txBody>
          <a:bodyPr/>
          <a:lstStyle/>
          <a:p>
            <a:pPr lvl="0"/>
            <a:r>
              <a:rPr lang="en-US" dirty="0"/>
              <a:t>[Space to take notes]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D0654-3C61-C541-A83F-4B8E4A56D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515" y="2367194"/>
            <a:ext cx="5186305" cy="3667845"/>
          </a:xfrm>
        </p:spPr>
        <p:txBody>
          <a:bodyPr/>
          <a:lstStyle/>
          <a:p>
            <a:pPr lvl="0"/>
            <a:r>
              <a:rPr lang="en-US" dirty="0"/>
              <a:t>[Space to take notes]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D6C68-6F71-8A4C-BE8C-B4182C291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68D-3F9E-F248-AE0D-0AAE8DCAB382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25E270-8573-B591-3745-4E822387A7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4674157" y="1168843"/>
            <a:ext cx="914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23B7995-E239-35DD-59B5-AD494AD7FECB}"/>
              </a:ext>
            </a:extLst>
          </p:cNvPr>
          <p:cNvSpPr txBox="1">
            <a:spLocks/>
          </p:cNvSpPr>
          <p:nvPr/>
        </p:nvSpPr>
        <p:spPr>
          <a:xfrm>
            <a:off x="5636149" y="716798"/>
            <a:ext cx="6098644" cy="90924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6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Questions for consideration: Does your Gen AI tool need to solely answer the prompt it’s given, or also anticipate user follow-ups? Clarity in this step helps guide prompts needed for learning and training.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583B7B-7FCD-FF11-3F06-5DB08977C5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58" y="835132"/>
            <a:ext cx="4457700" cy="66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7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8AB1A0-4C02-1B7B-3ED2-F323202D4D4A}"/>
              </a:ext>
            </a:extLst>
          </p:cNvPr>
          <p:cNvSpPr/>
          <p:nvPr/>
        </p:nvSpPr>
        <p:spPr>
          <a:xfrm>
            <a:off x="457201" y="2083242"/>
            <a:ext cx="11277600" cy="431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4638A-B1BE-FF47-B1D9-5E78E1E13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130" y="2367194"/>
            <a:ext cx="5192202" cy="3667845"/>
          </a:xfrm>
        </p:spPr>
        <p:txBody>
          <a:bodyPr/>
          <a:lstStyle/>
          <a:p>
            <a:pPr lvl="0"/>
            <a:r>
              <a:rPr lang="en-US" dirty="0"/>
              <a:t>[Space to take notes]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D0654-3C61-C541-A83F-4B8E4A56D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515" y="2367194"/>
            <a:ext cx="5186305" cy="3667845"/>
          </a:xfrm>
        </p:spPr>
        <p:txBody>
          <a:bodyPr/>
          <a:lstStyle/>
          <a:p>
            <a:pPr lvl="0"/>
            <a:r>
              <a:rPr lang="en-US" dirty="0"/>
              <a:t>[Space to take notes]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D6C68-6F71-8A4C-BE8C-B4182C291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68D-3F9E-F248-AE0D-0AAE8DCAB382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25E270-8573-B591-3745-4E822387A7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4674157" y="1168843"/>
            <a:ext cx="914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23B7995-E239-35DD-59B5-AD494AD7FECB}"/>
              </a:ext>
            </a:extLst>
          </p:cNvPr>
          <p:cNvSpPr txBox="1">
            <a:spLocks/>
          </p:cNvSpPr>
          <p:nvPr/>
        </p:nvSpPr>
        <p:spPr>
          <a:xfrm>
            <a:off x="5636149" y="716798"/>
            <a:ext cx="6098644" cy="9092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6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for consideration: What institutional, historical, or social information does a human have than an AI would need to give accurate responses?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1E3FA-D866-3E37-45AE-CFEEEB0753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822962"/>
            <a:ext cx="3916325" cy="67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0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8AB1A0-4C02-1B7B-3ED2-F323202D4D4A}"/>
              </a:ext>
            </a:extLst>
          </p:cNvPr>
          <p:cNvSpPr/>
          <p:nvPr/>
        </p:nvSpPr>
        <p:spPr>
          <a:xfrm>
            <a:off x="457201" y="2083242"/>
            <a:ext cx="11277600" cy="431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4638A-B1BE-FF47-B1D9-5E78E1E13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130" y="2367194"/>
            <a:ext cx="5192202" cy="3667845"/>
          </a:xfrm>
        </p:spPr>
        <p:txBody>
          <a:bodyPr/>
          <a:lstStyle/>
          <a:p>
            <a:pPr lvl="0"/>
            <a:r>
              <a:rPr lang="en-US" dirty="0"/>
              <a:t>[Space to take notes]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D0654-3C61-C541-A83F-4B8E4A56D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515" y="2367194"/>
            <a:ext cx="5186305" cy="3667845"/>
          </a:xfrm>
        </p:spPr>
        <p:txBody>
          <a:bodyPr/>
          <a:lstStyle/>
          <a:p>
            <a:pPr lvl="0"/>
            <a:r>
              <a:rPr lang="en-US" dirty="0"/>
              <a:t>[Space to take notes]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D6C68-6F71-8A4C-BE8C-B4182C291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68D-3F9E-F248-AE0D-0AAE8DCAB382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25E270-8573-B591-3745-4E822387A7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4674157" y="1168843"/>
            <a:ext cx="914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23B7995-E239-35DD-59B5-AD494AD7FECB}"/>
              </a:ext>
            </a:extLst>
          </p:cNvPr>
          <p:cNvSpPr txBox="1">
            <a:spLocks/>
          </p:cNvSpPr>
          <p:nvPr/>
        </p:nvSpPr>
        <p:spPr>
          <a:xfrm>
            <a:off x="5636149" y="716798"/>
            <a:ext cx="6098644" cy="9092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6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for consideration: What cultural, social, educational, geographical, and demographic information will AI need to create a connection with a user so its responses will be trusted?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F81F27-5810-7798-50C9-02C97FFC65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826130"/>
            <a:ext cx="3419594" cy="6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3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8AB1A0-4C02-1B7B-3ED2-F323202D4D4A}"/>
              </a:ext>
            </a:extLst>
          </p:cNvPr>
          <p:cNvSpPr/>
          <p:nvPr/>
        </p:nvSpPr>
        <p:spPr>
          <a:xfrm>
            <a:off x="457201" y="2083242"/>
            <a:ext cx="11277600" cy="431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4638A-B1BE-FF47-B1D9-5E78E1E13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130" y="2367194"/>
            <a:ext cx="5192202" cy="3667845"/>
          </a:xfrm>
        </p:spPr>
        <p:txBody>
          <a:bodyPr/>
          <a:lstStyle/>
          <a:p>
            <a:pPr lvl="0"/>
            <a:r>
              <a:rPr lang="en-US" dirty="0"/>
              <a:t>[Space to take notes]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D0654-3C61-C541-A83F-4B8E4A56D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515" y="2367194"/>
            <a:ext cx="5186305" cy="3667845"/>
          </a:xfrm>
        </p:spPr>
        <p:txBody>
          <a:bodyPr/>
          <a:lstStyle/>
          <a:p>
            <a:pPr lvl="0"/>
            <a:r>
              <a:rPr lang="en-US" dirty="0"/>
              <a:t>[Space to take notes]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D6C68-6F71-8A4C-BE8C-B4182C291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68D-3F9E-F248-AE0D-0AAE8DCAB382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25E270-8573-B591-3745-4E822387A7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4674157" y="1168843"/>
            <a:ext cx="914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23B7995-E239-35DD-59B5-AD494AD7FECB}"/>
              </a:ext>
            </a:extLst>
          </p:cNvPr>
          <p:cNvSpPr txBox="1">
            <a:spLocks/>
          </p:cNvSpPr>
          <p:nvPr/>
        </p:nvSpPr>
        <p:spPr>
          <a:xfrm>
            <a:off x="5636149" y="716798"/>
            <a:ext cx="6098644" cy="9092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6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Questions for consideration: What is the call to action? What should a user ideally think, know, and do after receiving an AI-generated response?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7601DF-937B-C1EB-E2D3-9F285C9224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822961"/>
            <a:ext cx="4201154" cy="67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7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8AB1A0-4C02-1B7B-3ED2-F323202D4D4A}"/>
              </a:ext>
            </a:extLst>
          </p:cNvPr>
          <p:cNvSpPr/>
          <p:nvPr/>
        </p:nvSpPr>
        <p:spPr>
          <a:xfrm>
            <a:off x="457201" y="2083242"/>
            <a:ext cx="11277600" cy="431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4638A-B1BE-FF47-B1D9-5E78E1E13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130" y="2367194"/>
            <a:ext cx="5192202" cy="3667845"/>
          </a:xfrm>
        </p:spPr>
        <p:txBody>
          <a:bodyPr/>
          <a:lstStyle/>
          <a:p>
            <a:pPr lvl="0"/>
            <a:r>
              <a:rPr lang="en-US" dirty="0"/>
              <a:t>[Space to take notes]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D0654-3C61-C541-A83F-4B8E4A56D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515" y="2367194"/>
            <a:ext cx="5186305" cy="3667845"/>
          </a:xfrm>
        </p:spPr>
        <p:txBody>
          <a:bodyPr/>
          <a:lstStyle/>
          <a:p>
            <a:pPr lvl="0"/>
            <a:r>
              <a:rPr lang="en-US" dirty="0"/>
              <a:t>[Space to take notes]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D6C68-6F71-8A4C-BE8C-B4182C291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68D-3F9E-F248-AE0D-0AAE8DCAB382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25E270-8573-B591-3745-4E822387A7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4674157" y="1168843"/>
            <a:ext cx="914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23B7995-E239-35DD-59B5-AD494AD7FECB}"/>
              </a:ext>
            </a:extLst>
          </p:cNvPr>
          <p:cNvSpPr txBox="1">
            <a:spLocks/>
          </p:cNvSpPr>
          <p:nvPr/>
        </p:nvSpPr>
        <p:spPr>
          <a:xfrm>
            <a:off x="5636149" y="716798"/>
            <a:ext cx="6098644" cy="9092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6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 for consideration: Should generated responses be conversational or directive? The answer will inform how to format AI output.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29EA7-9A85-1E25-04F7-F26CA540CD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793922"/>
            <a:ext cx="4169363" cy="83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98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1">
      <a:dk1>
        <a:srgbClr val="282828"/>
      </a:dk1>
      <a:lt1>
        <a:srgbClr val="FFFFFF"/>
      </a:lt1>
      <a:dk2>
        <a:srgbClr val="F15926"/>
      </a:dk2>
      <a:lt2>
        <a:srgbClr val="F7F6F1"/>
      </a:lt2>
      <a:accent1>
        <a:srgbClr val="9FE7F5"/>
      </a:accent1>
      <a:accent2>
        <a:srgbClr val="F9D88F"/>
      </a:accent2>
      <a:accent3>
        <a:srgbClr val="5EA283"/>
      </a:accent3>
      <a:accent4>
        <a:srgbClr val="FFAD76"/>
      </a:accent4>
      <a:accent5>
        <a:srgbClr val="419EBD"/>
      </a:accent5>
      <a:accent6>
        <a:srgbClr val="96402C"/>
      </a:accent6>
      <a:hlink>
        <a:srgbClr val="F15926"/>
      </a:hlink>
      <a:folHlink>
        <a:srgbClr val="5EA2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8683a4ab-2e62-43e2-80f1-69ef31931220">
      <Terms xmlns="http://schemas.microsoft.com/office/infopath/2007/PartnerControls"/>
    </lcf76f155ced4ddcb4097134ff3c332f>
    <_ip_UnifiedCompliancePolicyProperties xmlns="http://schemas.microsoft.com/sharepoint/v3" xsi:nil="true"/>
    <TaxCatchAll xmlns="56a1a818-d42d-4ad8-8ef8-50cdbfe9b5a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B696322CE08E4C8C0F3D4829B6F8C4" ma:contentTypeVersion="20" ma:contentTypeDescription="Create a new document." ma:contentTypeScope="" ma:versionID="53dad0ad9891a5bd0b901bb0ac9d1143">
  <xsd:schema xmlns:xsd="http://www.w3.org/2001/XMLSchema" xmlns:xs="http://www.w3.org/2001/XMLSchema" xmlns:p="http://schemas.microsoft.com/office/2006/metadata/properties" xmlns:ns1="http://schemas.microsoft.com/sharepoint/v3" xmlns:ns2="8683a4ab-2e62-43e2-80f1-69ef31931220" xmlns:ns3="56a1a818-d42d-4ad8-8ef8-50cdbfe9b5af" targetNamespace="http://schemas.microsoft.com/office/2006/metadata/properties" ma:root="true" ma:fieldsID="97a5451e70de4f7b15a21690a2262188" ns1:_="" ns2:_="" ns3:_="">
    <xsd:import namespace="http://schemas.microsoft.com/sharepoint/v3"/>
    <xsd:import namespace="8683a4ab-2e62-43e2-80f1-69ef31931220"/>
    <xsd:import namespace="56a1a818-d42d-4ad8-8ef8-50cdbfe9b5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83a4ab-2e62-43e2-80f1-69ef31931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db519e8b-c2ac-403e-80d1-db0ba9e3ea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1a818-d42d-4ad8-8ef8-50cdbfe9b5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8ee2a61-dc88-494d-bcb1-bfb75ac674ae}" ma:internalName="TaxCatchAll" ma:showField="CatchAllData" ma:web="56a1a818-d42d-4ad8-8ef8-50cdbfe9b5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3BDB25-2D56-4575-B5D9-721028AA7A3A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8683a4ab-2e62-43e2-80f1-69ef31931220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56a1a818-d42d-4ad8-8ef8-50cdbfe9b5af"/>
  </ds:schemaRefs>
</ds:datastoreItem>
</file>

<file path=customXml/itemProps2.xml><?xml version="1.0" encoding="utf-8"?>
<ds:datastoreItem xmlns:ds="http://schemas.openxmlformats.org/officeDocument/2006/customXml" ds:itemID="{7F2AE18F-496B-4471-A30E-81A4E7B8C8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8F91E3-C3C3-47C7-9450-9322791402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83a4ab-2e62-43e2-80f1-69ef31931220"/>
    <ds:schemaRef ds:uri="56a1a818-d42d-4ad8-8ef8-50cdbfe9b5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6887</TotalTime>
  <Words>252</Words>
  <Application>Microsoft Macintosh PowerPoint</Application>
  <PresentationFormat>Widescreen</PresentationFormat>
  <Paragraphs>31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Allen</dc:creator>
  <cp:lastModifiedBy>Kelley Butler</cp:lastModifiedBy>
  <cp:revision>566</cp:revision>
  <cp:lastPrinted>2023-05-15T19:27:59Z</cp:lastPrinted>
  <dcterms:created xsi:type="dcterms:W3CDTF">2023-04-19T23:07:24Z</dcterms:created>
  <dcterms:modified xsi:type="dcterms:W3CDTF">2024-01-26T14:52:42Z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0x010100C3B696322CE08E4C8C0F3D4829B6F8C4</vt:lpwstr>
  </property>
</Properties>
</file>